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57" r:id="rId3"/>
    <p:sldId id="268" r:id="rId4"/>
    <p:sldId id="259" r:id="rId5"/>
    <p:sldId id="260" r:id="rId6"/>
    <p:sldId id="267" r:id="rId7"/>
    <p:sldId id="262"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5" autoAdjust="0"/>
    <p:restoredTop sz="94660"/>
  </p:normalViewPr>
  <p:slideViewPr>
    <p:cSldViewPr>
      <p:cViewPr varScale="1">
        <p:scale>
          <a:sx n="74" d="100"/>
          <a:sy n="74" d="100"/>
        </p:scale>
        <p:origin x="90" y="558"/>
      </p:cViewPr>
      <p:guideLst>
        <p:guide pos="3840"/>
        <p:guide orient="horz" pos="2160"/>
      </p:guideLst>
    </p:cSldViewPr>
  </p:slideViewPr>
  <p:notesTextViewPr>
    <p:cViewPr>
      <p:scale>
        <a:sx n="1" d="1"/>
        <a:sy n="1" d="1"/>
      </p:scale>
      <p:origin x="0" y="0"/>
    </p:cViewPr>
  </p:notesTextViewPr>
  <p:notesViewPr>
    <p:cSldViewPr showGuides="1">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5204CD-6958-4A55-82AA-4AD73B3B6A19}"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C712D637-7FF1-401C-9304-F85D1B95B226}">
      <dgm:prSet phldrT="[Text]"/>
      <dgm:spPr/>
      <dgm:t>
        <a:bodyPr/>
        <a:lstStyle/>
        <a:p>
          <a:r>
            <a:rPr lang="en-US" dirty="0"/>
            <a:t>Step 1</a:t>
          </a:r>
        </a:p>
      </dgm:t>
    </dgm:pt>
    <dgm:pt modelId="{05E1DD5C-7FEF-48F0-9651-C74D082ACBA9}" type="parTrans" cxnId="{9653D664-EC18-40D7-9F5E-3B27A70DCA4D}">
      <dgm:prSet/>
      <dgm:spPr/>
      <dgm:t>
        <a:bodyPr/>
        <a:lstStyle/>
        <a:p>
          <a:endParaRPr lang="en-US"/>
        </a:p>
      </dgm:t>
    </dgm:pt>
    <dgm:pt modelId="{F14B97BF-E90F-4D5A-A42B-6364BCB81249}" type="sibTrans" cxnId="{9653D664-EC18-40D7-9F5E-3B27A70DCA4D}">
      <dgm:prSet/>
      <dgm:spPr/>
      <dgm:t>
        <a:bodyPr/>
        <a:lstStyle/>
        <a:p>
          <a:endParaRPr lang="en-US"/>
        </a:p>
      </dgm:t>
    </dgm:pt>
    <dgm:pt modelId="{743FE7B1-011B-42E6-8768-1EB3E95741FA}">
      <dgm:prSet phldrT="[Text]"/>
      <dgm:spPr/>
      <dgm:t>
        <a:bodyPr/>
        <a:lstStyle/>
        <a:p>
          <a:r>
            <a:rPr lang="en-US" dirty="0"/>
            <a:t>Physician Signs</a:t>
          </a:r>
        </a:p>
      </dgm:t>
    </dgm:pt>
    <dgm:pt modelId="{921AFB12-2D70-40FB-8AB1-299E0FF2C5A6}" type="parTrans" cxnId="{6D29C741-1B1E-4EBC-A0C7-F287A8ED285A}">
      <dgm:prSet/>
      <dgm:spPr/>
      <dgm:t>
        <a:bodyPr/>
        <a:lstStyle/>
        <a:p>
          <a:endParaRPr lang="en-US"/>
        </a:p>
      </dgm:t>
    </dgm:pt>
    <dgm:pt modelId="{FFAF77DD-A644-4C36-8908-6204BB0D9268}" type="sibTrans" cxnId="{6D29C741-1B1E-4EBC-A0C7-F287A8ED285A}">
      <dgm:prSet/>
      <dgm:spPr/>
      <dgm:t>
        <a:bodyPr/>
        <a:lstStyle/>
        <a:p>
          <a:endParaRPr lang="en-US"/>
        </a:p>
      </dgm:t>
    </dgm:pt>
    <dgm:pt modelId="{DA33CDF4-5B94-4B92-9E0A-4DFD4CBFAF2D}">
      <dgm:prSet phldrT="[Text]"/>
      <dgm:spPr/>
      <dgm:t>
        <a:bodyPr/>
        <a:lstStyle/>
        <a:p>
          <a:r>
            <a:rPr lang="en-US" dirty="0"/>
            <a:t>Patients provided</a:t>
          </a:r>
        </a:p>
      </dgm:t>
    </dgm:pt>
    <dgm:pt modelId="{B7ECB8E0-4CD3-4804-BE8C-5260A5083C57}" type="parTrans" cxnId="{88A87FA6-C1EB-4109-9B9E-2FE10DE80F14}">
      <dgm:prSet/>
      <dgm:spPr/>
      <dgm:t>
        <a:bodyPr/>
        <a:lstStyle/>
        <a:p>
          <a:endParaRPr lang="en-US"/>
        </a:p>
      </dgm:t>
    </dgm:pt>
    <dgm:pt modelId="{D3EF4DE2-351E-4A5C-980A-1BBDC899AAC2}" type="sibTrans" cxnId="{88A87FA6-C1EB-4109-9B9E-2FE10DE80F14}">
      <dgm:prSet/>
      <dgm:spPr/>
      <dgm:t>
        <a:bodyPr/>
        <a:lstStyle/>
        <a:p>
          <a:endParaRPr lang="en-US"/>
        </a:p>
      </dgm:t>
    </dgm:pt>
    <dgm:pt modelId="{DB6AA457-F75F-415D-BDD5-92045774FE4B}">
      <dgm:prSet phldrT="[Text]"/>
      <dgm:spPr/>
      <dgm:t>
        <a:bodyPr/>
        <a:lstStyle/>
        <a:p>
          <a:r>
            <a:rPr lang="en-US" dirty="0"/>
            <a:t>Step 2</a:t>
          </a:r>
        </a:p>
      </dgm:t>
    </dgm:pt>
    <dgm:pt modelId="{195DBB62-3C1E-4BED-ADB6-6E31CA6ABD63}" type="parTrans" cxnId="{93F76B4F-907D-4630-B1A9-C3BE3C102DFF}">
      <dgm:prSet/>
      <dgm:spPr/>
      <dgm:t>
        <a:bodyPr/>
        <a:lstStyle/>
        <a:p>
          <a:endParaRPr lang="en-US"/>
        </a:p>
      </dgm:t>
    </dgm:pt>
    <dgm:pt modelId="{C684833D-85CC-4010-A138-ABC65E139C69}" type="sibTrans" cxnId="{93F76B4F-907D-4630-B1A9-C3BE3C102DFF}">
      <dgm:prSet/>
      <dgm:spPr/>
      <dgm:t>
        <a:bodyPr/>
        <a:lstStyle/>
        <a:p>
          <a:endParaRPr lang="en-US"/>
        </a:p>
      </dgm:t>
    </dgm:pt>
    <dgm:pt modelId="{99C943DF-AAA4-4E2C-A283-FA2BF761F447}">
      <dgm:prSet phldrT="[Text]"/>
      <dgm:spPr/>
      <dgm:t>
        <a:bodyPr/>
        <a:lstStyle/>
        <a:p>
          <a:r>
            <a:rPr lang="en-US" dirty="0"/>
            <a:t>Verification</a:t>
          </a:r>
        </a:p>
      </dgm:t>
    </dgm:pt>
    <dgm:pt modelId="{20F107AF-35DA-4D25-AB35-B8AD821D3FE7}" type="parTrans" cxnId="{F9232B4D-645E-4C93-A5D6-A89B30504327}">
      <dgm:prSet/>
      <dgm:spPr/>
      <dgm:t>
        <a:bodyPr/>
        <a:lstStyle/>
        <a:p>
          <a:endParaRPr lang="en-US"/>
        </a:p>
      </dgm:t>
    </dgm:pt>
    <dgm:pt modelId="{4802CB64-7B32-458C-A9FF-C35C0A51E69A}" type="sibTrans" cxnId="{F9232B4D-645E-4C93-A5D6-A89B30504327}">
      <dgm:prSet/>
      <dgm:spPr/>
      <dgm:t>
        <a:bodyPr/>
        <a:lstStyle/>
        <a:p>
          <a:endParaRPr lang="en-US"/>
        </a:p>
      </dgm:t>
    </dgm:pt>
    <dgm:pt modelId="{3FE03ED9-3066-4E28-8291-0B1764DC85D6}">
      <dgm:prSet phldrT="[Text]"/>
      <dgm:spPr/>
      <dgm:t>
        <a:bodyPr/>
        <a:lstStyle/>
        <a:p>
          <a:r>
            <a:rPr lang="en-US" dirty="0"/>
            <a:t>Onboarding</a:t>
          </a:r>
        </a:p>
      </dgm:t>
    </dgm:pt>
    <dgm:pt modelId="{70F79093-990B-4C69-A0BC-6E28D692D24F}" type="parTrans" cxnId="{EF7A2011-FCAC-41A8-A305-634BF780B59D}">
      <dgm:prSet/>
      <dgm:spPr/>
      <dgm:t>
        <a:bodyPr/>
        <a:lstStyle/>
        <a:p>
          <a:endParaRPr lang="en-US"/>
        </a:p>
      </dgm:t>
    </dgm:pt>
    <dgm:pt modelId="{2D17DCF5-1F10-4F99-AFA5-9D17F12D0A73}" type="sibTrans" cxnId="{EF7A2011-FCAC-41A8-A305-634BF780B59D}">
      <dgm:prSet/>
      <dgm:spPr/>
      <dgm:t>
        <a:bodyPr/>
        <a:lstStyle/>
        <a:p>
          <a:endParaRPr lang="en-US"/>
        </a:p>
      </dgm:t>
    </dgm:pt>
    <dgm:pt modelId="{C3DC95A2-4D92-42C5-966E-8600E4BA31BD}">
      <dgm:prSet phldrT="[Text]"/>
      <dgm:spPr/>
      <dgm:t>
        <a:bodyPr/>
        <a:lstStyle/>
        <a:p>
          <a:r>
            <a:rPr lang="en-US" dirty="0"/>
            <a:t>Step 3</a:t>
          </a:r>
        </a:p>
      </dgm:t>
    </dgm:pt>
    <dgm:pt modelId="{F9D94033-59E5-4228-A5F3-6CB272E77E3B}" type="parTrans" cxnId="{8A476EEB-6A39-4004-AD8C-BD56913E7B26}">
      <dgm:prSet/>
      <dgm:spPr/>
      <dgm:t>
        <a:bodyPr/>
        <a:lstStyle/>
        <a:p>
          <a:endParaRPr lang="en-US"/>
        </a:p>
      </dgm:t>
    </dgm:pt>
    <dgm:pt modelId="{A43E3114-C8AC-4F44-952D-8A0D6A8A6B45}" type="sibTrans" cxnId="{8A476EEB-6A39-4004-AD8C-BD56913E7B26}">
      <dgm:prSet/>
      <dgm:spPr/>
      <dgm:t>
        <a:bodyPr/>
        <a:lstStyle/>
        <a:p>
          <a:endParaRPr lang="en-US"/>
        </a:p>
      </dgm:t>
    </dgm:pt>
    <dgm:pt modelId="{17ACD041-408C-4E7D-B463-7267D32756A1}">
      <dgm:prSet phldrT="[Text]"/>
      <dgm:spPr/>
      <dgm:t>
        <a:bodyPr/>
        <a:lstStyle/>
        <a:p>
          <a:r>
            <a:rPr lang="en-US" dirty="0"/>
            <a:t>Devices Delivered</a:t>
          </a:r>
        </a:p>
      </dgm:t>
    </dgm:pt>
    <dgm:pt modelId="{209FC651-3F8E-4BF8-8C06-328027667041}" type="parTrans" cxnId="{EBCDDEFB-4955-4864-90AB-7D693BE5DA0A}">
      <dgm:prSet/>
      <dgm:spPr/>
      <dgm:t>
        <a:bodyPr/>
        <a:lstStyle/>
        <a:p>
          <a:endParaRPr lang="en-US"/>
        </a:p>
      </dgm:t>
    </dgm:pt>
    <dgm:pt modelId="{A6AA8096-532A-4378-9BB6-B585B46357E5}" type="sibTrans" cxnId="{EBCDDEFB-4955-4864-90AB-7D693BE5DA0A}">
      <dgm:prSet/>
      <dgm:spPr/>
      <dgm:t>
        <a:bodyPr/>
        <a:lstStyle/>
        <a:p>
          <a:endParaRPr lang="en-US"/>
        </a:p>
      </dgm:t>
    </dgm:pt>
    <dgm:pt modelId="{B5387FF0-0982-441E-9F8E-19335142671C}">
      <dgm:prSet phldrT="[Text]"/>
      <dgm:spPr/>
      <dgm:t>
        <a:bodyPr/>
        <a:lstStyle/>
        <a:p>
          <a:r>
            <a:rPr lang="en-US" dirty="0"/>
            <a:t>Monitoring begins</a:t>
          </a:r>
        </a:p>
      </dgm:t>
    </dgm:pt>
    <dgm:pt modelId="{FE9534D2-E5E4-4494-A37E-5724362DB3AC}" type="parTrans" cxnId="{7F70C7BE-72E8-441E-B7CF-522ADEA91ECB}">
      <dgm:prSet/>
      <dgm:spPr/>
      <dgm:t>
        <a:bodyPr/>
        <a:lstStyle/>
        <a:p>
          <a:endParaRPr lang="en-US"/>
        </a:p>
      </dgm:t>
    </dgm:pt>
    <dgm:pt modelId="{0DB486FB-DB2E-4894-89D1-AA4679580390}" type="sibTrans" cxnId="{7F70C7BE-72E8-441E-B7CF-522ADEA91ECB}">
      <dgm:prSet/>
      <dgm:spPr/>
      <dgm:t>
        <a:bodyPr/>
        <a:lstStyle/>
        <a:p>
          <a:endParaRPr lang="en-US"/>
        </a:p>
      </dgm:t>
    </dgm:pt>
    <dgm:pt modelId="{31D3AE5D-DA06-4E2D-9D68-F5531DFE7C2B}" type="pres">
      <dgm:prSet presAssocID="{CD5204CD-6958-4A55-82AA-4AD73B3B6A19}" presName="Name0" presStyleCnt="0">
        <dgm:presLayoutVars>
          <dgm:dir/>
          <dgm:animLvl val="lvl"/>
          <dgm:resizeHandles val="exact"/>
        </dgm:presLayoutVars>
      </dgm:prSet>
      <dgm:spPr/>
    </dgm:pt>
    <dgm:pt modelId="{127AFF01-F37D-42CC-8885-1689151201CD}" type="pres">
      <dgm:prSet presAssocID="{C3DC95A2-4D92-42C5-966E-8600E4BA31BD}" presName="boxAndChildren" presStyleCnt="0"/>
      <dgm:spPr/>
    </dgm:pt>
    <dgm:pt modelId="{588D9B7D-EC68-4FB0-96F2-2E47AC868059}" type="pres">
      <dgm:prSet presAssocID="{C3DC95A2-4D92-42C5-966E-8600E4BA31BD}" presName="parentTextBox" presStyleLbl="node1" presStyleIdx="0" presStyleCnt="3"/>
      <dgm:spPr/>
    </dgm:pt>
    <dgm:pt modelId="{B752F9F5-2482-4D52-A33E-BE0263F4B0EA}" type="pres">
      <dgm:prSet presAssocID="{C3DC95A2-4D92-42C5-966E-8600E4BA31BD}" presName="entireBox" presStyleLbl="node1" presStyleIdx="0" presStyleCnt="3"/>
      <dgm:spPr/>
    </dgm:pt>
    <dgm:pt modelId="{2DA8AD2F-BF50-4911-9A17-8274766C00A6}" type="pres">
      <dgm:prSet presAssocID="{C3DC95A2-4D92-42C5-966E-8600E4BA31BD}" presName="descendantBox" presStyleCnt="0"/>
      <dgm:spPr/>
    </dgm:pt>
    <dgm:pt modelId="{C4F2ADBF-C592-483D-A6FF-5DB9D2A90309}" type="pres">
      <dgm:prSet presAssocID="{17ACD041-408C-4E7D-B463-7267D32756A1}" presName="childTextBox" presStyleLbl="fgAccFollowNode1" presStyleIdx="0" presStyleCnt="6">
        <dgm:presLayoutVars>
          <dgm:bulletEnabled val="1"/>
        </dgm:presLayoutVars>
      </dgm:prSet>
      <dgm:spPr/>
    </dgm:pt>
    <dgm:pt modelId="{0F0AC827-ACAE-4C23-875D-A4B53006A73F}" type="pres">
      <dgm:prSet presAssocID="{B5387FF0-0982-441E-9F8E-19335142671C}" presName="childTextBox" presStyleLbl="fgAccFollowNode1" presStyleIdx="1" presStyleCnt="6">
        <dgm:presLayoutVars>
          <dgm:bulletEnabled val="1"/>
        </dgm:presLayoutVars>
      </dgm:prSet>
      <dgm:spPr/>
    </dgm:pt>
    <dgm:pt modelId="{7F8DEC81-0DCB-4545-8129-1A1632B41B5E}" type="pres">
      <dgm:prSet presAssocID="{C684833D-85CC-4010-A138-ABC65E139C69}" presName="sp" presStyleCnt="0"/>
      <dgm:spPr/>
    </dgm:pt>
    <dgm:pt modelId="{33200553-5A1C-45F1-A422-26ECCEDBD439}" type="pres">
      <dgm:prSet presAssocID="{DB6AA457-F75F-415D-BDD5-92045774FE4B}" presName="arrowAndChildren" presStyleCnt="0"/>
      <dgm:spPr/>
    </dgm:pt>
    <dgm:pt modelId="{7371425A-4D37-4FA7-A21E-1529F4324E45}" type="pres">
      <dgm:prSet presAssocID="{DB6AA457-F75F-415D-BDD5-92045774FE4B}" presName="parentTextArrow" presStyleLbl="node1" presStyleIdx="0" presStyleCnt="3"/>
      <dgm:spPr/>
    </dgm:pt>
    <dgm:pt modelId="{80AD606B-F25E-46DF-B405-18F7D2EAE74A}" type="pres">
      <dgm:prSet presAssocID="{DB6AA457-F75F-415D-BDD5-92045774FE4B}" presName="arrow" presStyleLbl="node1" presStyleIdx="1" presStyleCnt="3"/>
      <dgm:spPr/>
    </dgm:pt>
    <dgm:pt modelId="{72E9B7A5-E5DC-46EA-A30C-DAC09ADD2BF7}" type="pres">
      <dgm:prSet presAssocID="{DB6AA457-F75F-415D-BDD5-92045774FE4B}" presName="descendantArrow" presStyleCnt="0"/>
      <dgm:spPr/>
    </dgm:pt>
    <dgm:pt modelId="{A8E0F749-66B2-490B-99E9-CC106B163B16}" type="pres">
      <dgm:prSet presAssocID="{99C943DF-AAA4-4E2C-A283-FA2BF761F447}" presName="childTextArrow" presStyleLbl="fgAccFollowNode1" presStyleIdx="2" presStyleCnt="6">
        <dgm:presLayoutVars>
          <dgm:bulletEnabled val="1"/>
        </dgm:presLayoutVars>
      </dgm:prSet>
      <dgm:spPr/>
    </dgm:pt>
    <dgm:pt modelId="{A6EE397C-6C28-4128-BFFE-CFF44F70153F}" type="pres">
      <dgm:prSet presAssocID="{3FE03ED9-3066-4E28-8291-0B1764DC85D6}" presName="childTextArrow" presStyleLbl="fgAccFollowNode1" presStyleIdx="3" presStyleCnt="6">
        <dgm:presLayoutVars>
          <dgm:bulletEnabled val="1"/>
        </dgm:presLayoutVars>
      </dgm:prSet>
      <dgm:spPr/>
    </dgm:pt>
    <dgm:pt modelId="{0226793B-92A0-4530-A8D1-D80AF6A16C31}" type="pres">
      <dgm:prSet presAssocID="{F14B97BF-E90F-4D5A-A42B-6364BCB81249}" presName="sp" presStyleCnt="0"/>
      <dgm:spPr/>
    </dgm:pt>
    <dgm:pt modelId="{1A669411-1539-46A4-9D6E-2C85E15B0FA6}" type="pres">
      <dgm:prSet presAssocID="{C712D637-7FF1-401C-9304-F85D1B95B226}" presName="arrowAndChildren" presStyleCnt="0"/>
      <dgm:spPr/>
    </dgm:pt>
    <dgm:pt modelId="{859CA2CA-8A33-4975-9F01-7A3C8BB729DE}" type="pres">
      <dgm:prSet presAssocID="{C712D637-7FF1-401C-9304-F85D1B95B226}" presName="parentTextArrow" presStyleLbl="node1" presStyleIdx="1" presStyleCnt="3"/>
      <dgm:spPr/>
    </dgm:pt>
    <dgm:pt modelId="{A48265CE-F3A3-46DB-9DD2-97590B4DBB84}" type="pres">
      <dgm:prSet presAssocID="{C712D637-7FF1-401C-9304-F85D1B95B226}" presName="arrow" presStyleLbl="node1" presStyleIdx="2" presStyleCnt="3"/>
      <dgm:spPr/>
    </dgm:pt>
    <dgm:pt modelId="{DB89CC08-BF2F-4B2E-B88D-22F7BE6ECA5F}" type="pres">
      <dgm:prSet presAssocID="{C712D637-7FF1-401C-9304-F85D1B95B226}" presName="descendantArrow" presStyleCnt="0"/>
      <dgm:spPr/>
    </dgm:pt>
    <dgm:pt modelId="{59FFE57C-E5F2-4FBD-AA4D-8DB27381892F}" type="pres">
      <dgm:prSet presAssocID="{743FE7B1-011B-42E6-8768-1EB3E95741FA}" presName="childTextArrow" presStyleLbl="fgAccFollowNode1" presStyleIdx="4" presStyleCnt="6">
        <dgm:presLayoutVars>
          <dgm:bulletEnabled val="1"/>
        </dgm:presLayoutVars>
      </dgm:prSet>
      <dgm:spPr/>
    </dgm:pt>
    <dgm:pt modelId="{3EC7D028-ECEA-492B-A6F1-68E9B57B69C6}" type="pres">
      <dgm:prSet presAssocID="{DA33CDF4-5B94-4B92-9E0A-4DFD4CBFAF2D}" presName="childTextArrow" presStyleLbl="fgAccFollowNode1" presStyleIdx="5" presStyleCnt="6">
        <dgm:presLayoutVars>
          <dgm:bulletEnabled val="1"/>
        </dgm:presLayoutVars>
      </dgm:prSet>
      <dgm:spPr/>
    </dgm:pt>
  </dgm:ptLst>
  <dgm:cxnLst>
    <dgm:cxn modelId="{9316510D-13B4-4805-A422-3ADE472E3CED}" type="presOf" srcId="{17ACD041-408C-4E7D-B463-7267D32756A1}" destId="{C4F2ADBF-C592-483D-A6FF-5DB9D2A90309}" srcOrd="0" destOrd="0" presId="urn:microsoft.com/office/officeart/2005/8/layout/process4"/>
    <dgm:cxn modelId="{EF7A2011-FCAC-41A8-A305-634BF780B59D}" srcId="{DB6AA457-F75F-415D-BDD5-92045774FE4B}" destId="{3FE03ED9-3066-4E28-8291-0B1764DC85D6}" srcOrd="1" destOrd="0" parTransId="{70F79093-990B-4C69-A0BC-6E28D692D24F}" sibTransId="{2D17DCF5-1F10-4F99-AFA5-9D17F12D0A73}"/>
    <dgm:cxn modelId="{1D511413-BA69-4C30-A06E-819D3DD30080}" type="presOf" srcId="{743FE7B1-011B-42E6-8768-1EB3E95741FA}" destId="{59FFE57C-E5F2-4FBD-AA4D-8DB27381892F}" srcOrd="0" destOrd="0" presId="urn:microsoft.com/office/officeart/2005/8/layout/process4"/>
    <dgm:cxn modelId="{0ED8DE1E-44AE-4D6E-B272-36A837D116F5}" type="presOf" srcId="{DB6AA457-F75F-415D-BDD5-92045774FE4B}" destId="{80AD606B-F25E-46DF-B405-18F7D2EAE74A}" srcOrd="1" destOrd="0" presId="urn:microsoft.com/office/officeart/2005/8/layout/process4"/>
    <dgm:cxn modelId="{6D29C741-1B1E-4EBC-A0C7-F287A8ED285A}" srcId="{C712D637-7FF1-401C-9304-F85D1B95B226}" destId="{743FE7B1-011B-42E6-8768-1EB3E95741FA}" srcOrd="0" destOrd="0" parTransId="{921AFB12-2D70-40FB-8AB1-299E0FF2C5A6}" sibTransId="{FFAF77DD-A644-4C36-8908-6204BB0D9268}"/>
    <dgm:cxn modelId="{9653D664-EC18-40D7-9F5E-3B27A70DCA4D}" srcId="{CD5204CD-6958-4A55-82AA-4AD73B3B6A19}" destId="{C712D637-7FF1-401C-9304-F85D1B95B226}" srcOrd="0" destOrd="0" parTransId="{05E1DD5C-7FEF-48F0-9651-C74D082ACBA9}" sibTransId="{F14B97BF-E90F-4D5A-A42B-6364BCB81249}"/>
    <dgm:cxn modelId="{2F493247-DD71-42E2-BA13-315F9C6D9D25}" type="presOf" srcId="{C712D637-7FF1-401C-9304-F85D1B95B226}" destId="{A48265CE-F3A3-46DB-9DD2-97590B4DBB84}" srcOrd="1" destOrd="0" presId="urn:microsoft.com/office/officeart/2005/8/layout/process4"/>
    <dgm:cxn modelId="{F9232B4D-645E-4C93-A5D6-A89B30504327}" srcId="{DB6AA457-F75F-415D-BDD5-92045774FE4B}" destId="{99C943DF-AAA4-4E2C-A283-FA2BF761F447}" srcOrd="0" destOrd="0" parTransId="{20F107AF-35DA-4D25-AB35-B8AD821D3FE7}" sibTransId="{4802CB64-7B32-458C-A9FF-C35C0A51E69A}"/>
    <dgm:cxn modelId="{93F76B4F-907D-4630-B1A9-C3BE3C102DFF}" srcId="{CD5204CD-6958-4A55-82AA-4AD73B3B6A19}" destId="{DB6AA457-F75F-415D-BDD5-92045774FE4B}" srcOrd="1" destOrd="0" parTransId="{195DBB62-3C1E-4BED-ADB6-6E31CA6ABD63}" sibTransId="{C684833D-85CC-4010-A138-ABC65E139C69}"/>
    <dgm:cxn modelId="{8C9BD688-12E5-4F5A-8BDA-E772A4740AB3}" type="presOf" srcId="{C712D637-7FF1-401C-9304-F85D1B95B226}" destId="{859CA2CA-8A33-4975-9F01-7A3C8BB729DE}" srcOrd="0" destOrd="0" presId="urn:microsoft.com/office/officeart/2005/8/layout/process4"/>
    <dgm:cxn modelId="{6E6CA696-8B54-476F-8D51-CE9ECC050E3A}" type="presOf" srcId="{DA33CDF4-5B94-4B92-9E0A-4DFD4CBFAF2D}" destId="{3EC7D028-ECEA-492B-A6F1-68E9B57B69C6}" srcOrd="0" destOrd="0" presId="urn:microsoft.com/office/officeart/2005/8/layout/process4"/>
    <dgm:cxn modelId="{4BC4F29C-6AF5-4F17-9CDA-1468FA88B1A3}" type="presOf" srcId="{B5387FF0-0982-441E-9F8E-19335142671C}" destId="{0F0AC827-ACAE-4C23-875D-A4B53006A73F}" srcOrd="0" destOrd="0" presId="urn:microsoft.com/office/officeart/2005/8/layout/process4"/>
    <dgm:cxn modelId="{88A87FA6-C1EB-4109-9B9E-2FE10DE80F14}" srcId="{C712D637-7FF1-401C-9304-F85D1B95B226}" destId="{DA33CDF4-5B94-4B92-9E0A-4DFD4CBFAF2D}" srcOrd="1" destOrd="0" parTransId="{B7ECB8E0-4CD3-4804-BE8C-5260A5083C57}" sibTransId="{D3EF4DE2-351E-4A5C-980A-1BBDC899AAC2}"/>
    <dgm:cxn modelId="{C5225FAC-9385-411A-BFDD-CA9618BF9F59}" type="presOf" srcId="{C3DC95A2-4D92-42C5-966E-8600E4BA31BD}" destId="{588D9B7D-EC68-4FB0-96F2-2E47AC868059}" srcOrd="0" destOrd="0" presId="urn:microsoft.com/office/officeart/2005/8/layout/process4"/>
    <dgm:cxn modelId="{0CE79BAC-C717-4253-9B80-C8A96B03C6F6}" type="presOf" srcId="{DB6AA457-F75F-415D-BDD5-92045774FE4B}" destId="{7371425A-4D37-4FA7-A21E-1529F4324E45}" srcOrd="0" destOrd="0" presId="urn:microsoft.com/office/officeart/2005/8/layout/process4"/>
    <dgm:cxn modelId="{0203F2AF-F4DC-42DB-872C-0270CF20114A}" type="presOf" srcId="{C3DC95A2-4D92-42C5-966E-8600E4BA31BD}" destId="{B752F9F5-2482-4D52-A33E-BE0263F4B0EA}" srcOrd="1" destOrd="0" presId="urn:microsoft.com/office/officeart/2005/8/layout/process4"/>
    <dgm:cxn modelId="{8F9C94B8-2722-4DFB-8419-922357272B6B}" type="presOf" srcId="{CD5204CD-6958-4A55-82AA-4AD73B3B6A19}" destId="{31D3AE5D-DA06-4E2D-9D68-F5531DFE7C2B}" srcOrd="0" destOrd="0" presId="urn:microsoft.com/office/officeart/2005/8/layout/process4"/>
    <dgm:cxn modelId="{475DCDBB-49D7-4466-968D-3F0CC3924852}" type="presOf" srcId="{99C943DF-AAA4-4E2C-A283-FA2BF761F447}" destId="{A8E0F749-66B2-490B-99E9-CC106B163B16}" srcOrd="0" destOrd="0" presId="urn:microsoft.com/office/officeart/2005/8/layout/process4"/>
    <dgm:cxn modelId="{7F70C7BE-72E8-441E-B7CF-522ADEA91ECB}" srcId="{C3DC95A2-4D92-42C5-966E-8600E4BA31BD}" destId="{B5387FF0-0982-441E-9F8E-19335142671C}" srcOrd="1" destOrd="0" parTransId="{FE9534D2-E5E4-4494-A37E-5724362DB3AC}" sibTransId="{0DB486FB-DB2E-4894-89D1-AA4679580390}"/>
    <dgm:cxn modelId="{CAE3D8D7-871D-4B8C-B4F6-79D747E55EE8}" type="presOf" srcId="{3FE03ED9-3066-4E28-8291-0B1764DC85D6}" destId="{A6EE397C-6C28-4128-BFFE-CFF44F70153F}" srcOrd="0" destOrd="0" presId="urn:microsoft.com/office/officeart/2005/8/layout/process4"/>
    <dgm:cxn modelId="{8A476EEB-6A39-4004-AD8C-BD56913E7B26}" srcId="{CD5204CD-6958-4A55-82AA-4AD73B3B6A19}" destId="{C3DC95A2-4D92-42C5-966E-8600E4BA31BD}" srcOrd="2" destOrd="0" parTransId="{F9D94033-59E5-4228-A5F3-6CB272E77E3B}" sibTransId="{A43E3114-C8AC-4F44-952D-8A0D6A8A6B45}"/>
    <dgm:cxn modelId="{EBCDDEFB-4955-4864-90AB-7D693BE5DA0A}" srcId="{C3DC95A2-4D92-42C5-966E-8600E4BA31BD}" destId="{17ACD041-408C-4E7D-B463-7267D32756A1}" srcOrd="0" destOrd="0" parTransId="{209FC651-3F8E-4BF8-8C06-328027667041}" sibTransId="{A6AA8096-532A-4378-9BB6-B585B46357E5}"/>
    <dgm:cxn modelId="{598A8450-75AF-481D-9841-1D23F9884FD1}" type="presParOf" srcId="{31D3AE5D-DA06-4E2D-9D68-F5531DFE7C2B}" destId="{127AFF01-F37D-42CC-8885-1689151201CD}" srcOrd="0" destOrd="0" presId="urn:microsoft.com/office/officeart/2005/8/layout/process4"/>
    <dgm:cxn modelId="{DA7B1C90-E6CA-4055-851A-0557606EBDAC}" type="presParOf" srcId="{127AFF01-F37D-42CC-8885-1689151201CD}" destId="{588D9B7D-EC68-4FB0-96F2-2E47AC868059}" srcOrd="0" destOrd="0" presId="urn:microsoft.com/office/officeart/2005/8/layout/process4"/>
    <dgm:cxn modelId="{0E7073F3-923D-4ED6-B41B-384A82C8C200}" type="presParOf" srcId="{127AFF01-F37D-42CC-8885-1689151201CD}" destId="{B752F9F5-2482-4D52-A33E-BE0263F4B0EA}" srcOrd="1" destOrd="0" presId="urn:microsoft.com/office/officeart/2005/8/layout/process4"/>
    <dgm:cxn modelId="{34DACDD9-579D-484A-A6CA-92F20AC63C35}" type="presParOf" srcId="{127AFF01-F37D-42CC-8885-1689151201CD}" destId="{2DA8AD2F-BF50-4911-9A17-8274766C00A6}" srcOrd="2" destOrd="0" presId="urn:microsoft.com/office/officeart/2005/8/layout/process4"/>
    <dgm:cxn modelId="{CE9F8C4F-B92C-4259-B12C-1B419BF89D38}" type="presParOf" srcId="{2DA8AD2F-BF50-4911-9A17-8274766C00A6}" destId="{C4F2ADBF-C592-483D-A6FF-5DB9D2A90309}" srcOrd="0" destOrd="0" presId="urn:microsoft.com/office/officeart/2005/8/layout/process4"/>
    <dgm:cxn modelId="{02D123F8-1DC9-4E29-B79E-8AF74BABCE28}" type="presParOf" srcId="{2DA8AD2F-BF50-4911-9A17-8274766C00A6}" destId="{0F0AC827-ACAE-4C23-875D-A4B53006A73F}" srcOrd="1" destOrd="0" presId="urn:microsoft.com/office/officeart/2005/8/layout/process4"/>
    <dgm:cxn modelId="{47EA5B00-FECA-4EA3-8858-020831D68EBC}" type="presParOf" srcId="{31D3AE5D-DA06-4E2D-9D68-F5531DFE7C2B}" destId="{7F8DEC81-0DCB-4545-8129-1A1632B41B5E}" srcOrd="1" destOrd="0" presId="urn:microsoft.com/office/officeart/2005/8/layout/process4"/>
    <dgm:cxn modelId="{F9086655-70F6-4D62-803D-9FB2B9CECBD7}" type="presParOf" srcId="{31D3AE5D-DA06-4E2D-9D68-F5531DFE7C2B}" destId="{33200553-5A1C-45F1-A422-26ECCEDBD439}" srcOrd="2" destOrd="0" presId="urn:microsoft.com/office/officeart/2005/8/layout/process4"/>
    <dgm:cxn modelId="{F9C4E479-1A12-49B4-840E-90ED42B6D93D}" type="presParOf" srcId="{33200553-5A1C-45F1-A422-26ECCEDBD439}" destId="{7371425A-4D37-4FA7-A21E-1529F4324E45}" srcOrd="0" destOrd="0" presId="urn:microsoft.com/office/officeart/2005/8/layout/process4"/>
    <dgm:cxn modelId="{48F1D443-1A01-4371-8854-D60E466CE0B6}" type="presParOf" srcId="{33200553-5A1C-45F1-A422-26ECCEDBD439}" destId="{80AD606B-F25E-46DF-B405-18F7D2EAE74A}" srcOrd="1" destOrd="0" presId="urn:microsoft.com/office/officeart/2005/8/layout/process4"/>
    <dgm:cxn modelId="{BAD9D01B-996C-4986-8FD9-37049CDB92B5}" type="presParOf" srcId="{33200553-5A1C-45F1-A422-26ECCEDBD439}" destId="{72E9B7A5-E5DC-46EA-A30C-DAC09ADD2BF7}" srcOrd="2" destOrd="0" presId="urn:microsoft.com/office/officeart/2005/8/layout/process4"/>
    <dgm:cxn modelId="{C3CD8C6F-29BD-4ADE-A6A3-584D41BCA136}" type="presParOf" srcId="{72E9B7A5-E5DC-46EA-A30C-DAC09ADD2BF7}" destId="{A8E0F749-66B2-490B-99E9-CC106B163B16}" srcOrd="0" destOrd="0" presId="urn:microsoft.com/office/officeart/2005/8/layout/process4"/>
    <dgm:cxn modelId="{3F8AE4D0-C1B9-49A3-9D85-FA13C986C03B}" type="presParOf" srcId="{72E9B7A5-E5DC-46EA-A30C-DAC09ADD2BF7}" destId="{A6EE397C-6C28-4128-BFFE-CFF44F70153F}" srcOrd="1" destOrd="0" presId="urn:microsoft.com/office/officeart/2005/8/layout/process4"/>
    <dgm:cxn modelId="{DF157FA0-6CFF-475F-B2C1-C14A30CA284D}" type="presParOf" srcId="{31D3AE5D-DA06-4E2D-9D68-F5531DFE7C2B}" destId="{0226793B-92A0-4530-A8D1-D80AF6A16C31}" srcOrd="3" destOrd="0" presId="urn:microsoft.com/office/officeart/2005/8/layout/process4"/>
    <dgm:cxn modelId="{D9B8890F-622F-4EF7-B8C9-501999392107}" type="presParOf" srcId="{31D3AE5D-DA06-4E2D-9D68-F5531DFE7C2B}" destId="{1A669411-1539-46A4-9D6E-2C85E15B0FA6}" srcOrd="4" destOrd="0" presId="urn:microsoft.com/office/officeart/2005/8/layout/process4"/>
    <dgm:cxn modelId="{CF2E4F72-F757-4A14-BF45-750381229016}" type="presParOf" srcId="{1A669411-1539-46A4-9D6E-2C85E15B0FA6}" destId="{859CA2CA-8A33-4975-9F01-7A3C8BB729DE}" srcOrd="0" destOrd="0" presId="urn:microsoft.com/office/officeart/2005/8/layout/process4"/>
    <dgm:cxn modelId="{4476044B-B0FF-4572-BB01-9732B848392A}" type="presParOf" srcId="{1A669411-1539-46A4-9D6E-2C85E15B0FA6}" destId="{A48265CE-F3A3-46DB-9DD2-97590B4DBB84}" srcOrd="1" destOrd="0" presId="urn:microsoft.com/office/officeart/2005/8/layout/process4"/>
    <dgm:cxn modelId="{108CBA6F-ABE6-49B0-8D57-CCB454AC970F}" type="presParOf" srcId="{1A669411-1539-46A4-9D6E-2C85E15B0FA6}" destId="{DB89CC08-BF2F-4B2E-B88D-22F7BE6ECA5F}" srcOrd="2" destOrd="0" presId="urn:microsoft.com/office/officeart/2005/8/layout/process4"/>
    <dgm:cxn modelId="{C675B826-3900-4575-89A0-DB78CA5B441C}" type="presParOf" srcId="{DB89CC08-BF2F-4B2E-B88D-22F7BE6ECA5F}" destId="{59FFE57C-E5F2-4FBD-AA4D-8DB27381892F}" srcOrd="0" destOrd="0" presId="urn:microsoft.com/office/officeart/2005/8/layout/process4"/>
    <dgm:cxn modelId="{5D529EFA-23A6-4C03-8BAF-B0DDF673418B}" type="presParOf" srcId="{DB89CC08-BF2F-4B2E-B88D-22F7BE6ECA5F}" destId="{3EC7D028-ECEA-492B-A6F1-68E9B57B69C6}"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52F9F5-2482-4D52-A33E-BE0263F4B0EA}">
      <dsp:nvSpPr>
        <dsp:cNvPr id="0" name=""/>
        <dsp:cNvSpPr/>
      </dsp:nvSpPr>
      <dsp:spPr>
        <a:xfrm>
          <a:off x="0" y="3443976"/>
          <a:ext cx="4800600" cy="113038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Step 3</a:t>
          </a:r>
        </a:p>
      </dsp:txBody>
      <dsp:txXfrm>
        <a:off x="0" y="3443976"/>
        <a:ext cx="4800600" cy="610410"/>
      </dsp:txXfrm>
    </dsp:sp>
    <dsp:sp modelId="{C4F2ADBF-C592-483D-A6FF-5DB9D2A90309}">
      <dsp:nvSpPr>
        <dsp:cNvPr id="0" name=""/>
        <dsp:cNvSpPr/>
      </dsp:nvSpPr>
      <dsp:spPr>
        <a:xfrm>
          <a:off x="0" y="4031779"/>
          <a:ext cx="2400300" cy="51997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a:lnSpc>
              <a:spcPct val="90000"/>
            </a:lnSpc>
            <a:spcBef>
              <a:spcPct val="0"/>
            </a:spcBef>
            <a:spcAft>
              <a:spcPct val="35000"/>
            </a:spcAft>
            <a:buNone/>
          </a:pPr>
          <a:r>
            <a:rPr lang="en-US" sz="2100" kern="1200" dirty="0"/>
            <a:t>Devices Delivered</a:t>
          </a:r>
        </a:p>
      </dsp:txBody>
      <dsp:txXfrm>
        <a:off x="0" y="4031779"/>
        <a:ext cx="2400300" cy="519979"/>
      </dsp:txXfrm>
    </dsp:sp>
    <dsp:sp modelId="{0F0AC827-ACAE-4C23-875D-A4B53006A73F}">
      <dsp:nvSpPr>
        <dsp:cNvPr id="0" name=""/>
        <dsp:cNvSpPr/>
      </dsp:nvSpPr>
      <dsp:spPr>
        <a:xfrm>
          <a:off x="2400300" y="4031779"/>
          <a:ext cx="2400300" cy="519979"/>
        </a:xfrm>
        <a:prstGeom prst="rect">
          <a:avLst/>
        </a:prstGeom>
        <a:solidFill>
          <a:schemeClr val="accent3">
            <a:tint val="40000"/>
            <a:alpha val="90000"/>
            <a:hueOff val="-1096691"/>
            <a:satOff val="-573"/>
            <a:lumOff val="49"/>
            <a:alphaOff val="0"/>
          </a:schemeClr>
        </a:solidFill>
        <a:ln w="12700" cap="flat" cmpd="sng" algn="ctr">
          <a:solidFill>
            <a:schemeClr val="accent3">
              <a:tint val="40000"/>
              <a:alpha val="90000"/>
              <a:hueOff val="-1096691"/>
              <a:satOff val="-573"/>
              <a:lumOff val="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a:lnSpc>
              <a:spcPct val="90000"/>
            </a:lnSpc>
            <a:spcBef>
              <a:spcPct val="0"/>
            </a:spcBef>
            <a:spcAft>
              <a:spcPct val="35000"/>
            </a:spcAft>
            <a:buNone/>
          </a:pPr>
          <a:r>
            <a:rPr lang="en-US" sz="2100" kern="1200" dirty="0"/>
            <a:t>Monitoring begins</a:t>
          </a:r>
        </a:p>
      </dsp:txBody>
      <dsp:txXfrm>
        <a:off x="2400300" y="4031779"/>
        <a:ext cx="2400300" cy="519979"/>
      </dsp:txXfrm>
    </dsp:sp>
    <dsp:sp modelId="{80AD606B-F25E-46DF-B405-18F7D2EAE74A}">
      <dsp:nvSpPr>
        <dsp:cNvPr id="0" name=""/>
        <dsp:cNvSpPr/>
      </dsp:nvSpPr>
      <dsp:spPr>
        <a:xfrm rot="10800000">
          <a:off x="0" y="1722392"/>
          <a:ext cx="4800600" cy="1738539"/>
        </a:xfrm>
        <a:prstGeom prst="upArrowCallout">
          <a:avLst/>
        </a:prstGeom>
        <a:solidFill>
          <a:schemeClr val="accent3">
            <a:hueOff val="-2534557"/>
            <a:satOff val="-1169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Step 2</a:t>
          </a:r>
        </a:p>
      </dsp:txBody>
      <dsp:txXfrm rot="-10800000">
        <a:off x="0" y="1722392"/>
        <a:ext cx="4800600" cy="610227"/>
      </dsp:txXfrm>
    </dsp:sp>
    <dsp:sp modelId="{A8E0F749-66B2-490B-99E9-CC106B163B16}">
      <dsp:nvSpPr>
        <dsp:cNvPr id="0" name=""/>
        <dsp:cNvSpPr/>
      </dsp:nvSpPr>
      <dsp:spPr>
        <a:xfrm>
          <a:off x="0" y="2332619"/>
          <a:ext cx="2400300" cy="519823"/>
        </a:xfrm>
        <a:prstGeom prst="rect">
          <a:avLst/>
        </a:prstGeom>
        <a:solidFill>
          <a:schemeClr val="accent3">
            <a:tint val="40000"/>
            <a:alpha val="90000"/>
            <a:hueOff val="-2193382"/>
            <a:satOff val="-1145"/>
            <a:lumOff val="99"/>
            <a:alphaOff val="0"/>
          </a:schemeClr>
        </a:solidFill>
        <a:ln w="12700" cap="flat" cmpd="sng" algn="ctr">
          <a:solidFill>
            <a:schemeClr val="accent3">
              <a:tint val="40000"/>
              <a:alpha val="90000"/>
              <a:hueOff val="-2193382"/>
              <a:satOff val="-1145"/>
              <a:lumOff val="9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a:lnSpc>
              <a:spcPct val="90000"/>
            </a:lnSpc>
            <a:spcBef>
              <a:spcPct val="0"/>
            </a:spcBef>
            <a:spcAft>
              <a:spcPct val="35000"/>
            </a:spcAft>
            <a:buNone/>
          </a:pPr>
          <a:r>
            <a:rPr lang="en-US" sz="2100" kern="1200" dirty="0"/>
            <a:t>Verification</a:t>
          </a:r>
        </a:p>
      </dsp:txBody>
      <dsp:txXfrm>
        <a:off x="0" y="2332619"/>
        <a:ext cx="2400300" cy="519823"/>
      </dsp:txXfrm>
    </dsp:sp>
    <dsp:sp modelId="{A6EE397C-6C28-4128-BFFE-CFF44F70153F}">
      <dsp:nvSpPr>
        <dsp:cNvPr id="0" name=""/>
        <dsp:cNvSpPr/>
      </dsp:nvSpPr>
      <dsp:spPr>
        <a:xfrm>
          <a:off x="2400300" y="2332619"/>
          <a:ext cx="2400300" cy="519823"/>
        </a:xfrm>
        <a:prstGeom prst="rect">
          <a:avLst/>
        </a:prstGeom>
        <a:solidFill>
          <a:schemeClr val="accent3">
            <a:tint val="40000"/>
            <a:alpha val="90000"/>
            <a:hueOff val="-3290073"/>
            <a:satOff val="-1718"/>
            <a:lumOff val="148"/>
            <a:alphaOff val="0"/>
          </a:schemeClr>
        </a:solidFill>
        <a:ln w="12700" cap="flat" cmpd="sng" algn="ctr">
          <a:solidFill>
            <a:schemeClr val="accent3">
              <a:tint val="40000"/>
              <a:alpha val="90000"/>
              <a:hueOff val="-3290073"/>
              <a:satOff val="-1718"/>
              <a:lumOff val="1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a:lnSpc>
              <a:spcPct val="90000"/>
            </a:lnSpc>
            <a:spcBef>
              <a:spcPct val="0"/>
            </a:spcBef>
            <a:spcAft>
              <a:spcPct val="35000"/>
            </a:spcAft>
            <a:buNone/>
          </a:pPr>
          <a:r>
            <a:rPr lang="en-US" sz="2100" kern="1200" dirty="0"/>
            <a:t>Onboarding</a:t>
          </a:r>
        </a:p>
      </dsp:txBody>
      <dsp:txXfrm>
        <a:off x="2400300" y="2332619"/>
        <a:ext cx="2400300" cy="519823"/>
      </dsp:txXfrm>
    </dsp:sp>
    <dsp:sp modelId="{A48265CE-F3A3-46DB-9DD2-97590B4DBB84}">
      <dsp:nvSpPr>
        <dsp:cNvPr id="0" name=""/>
        <dsp:cNvSpPr/>
      </dsp:nvSpPr>
      <dsp:spPr>
        <a:xfrm rot="10800000">
          <a:off x="0" y="808"/>
          <a:ext cx="4800600" cy="1738539"/>
        </a:xfrm>
        <a:prstGeom prst="upArrowCallout">
          <a:avLst/>
        </a:prstGeom>
        <a:solidFill>
          <a:schemeClr val="accent3">
            <a:hueOff val="-5069114"/>
            <a:satOff val="-23387"/>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Step 1</a:t>
          </a:r>
        </a:p>
      </dsp:txBody>
      <dsp:txXfrm rot="-10800000">
        <a:off x="0" y="808"/>
        <a:ext cx="4800600" cy="610227"/>
      </dsp:txXfrm>
    </dsp:sp>
    <dsp:sp modelId="{59FFE57C-E5F2-4FBD-AA4D-8DB27381892F}">
      <dsp:nvSpPr>
        <dsp:cNvPr id="0" name=""/>
        <dsp:cNvSpPr/>
      </dsp:nvSpPr>
      <dsp:spPr>
        <a:xfrm>
          <a:off x="0" y="611036"/>
          <a:ext cx="2400300" cy="519823"/>
        </a:xfrm>
        <a:prstGeom prst="rect">
          <a:avLst/>
        </a:prstGeom>
        <a:solidFill>
          <a:schemeClr val="accent3">
            <a:tint val="40000"/>
            <a:alpha val="90000"/>
            <a:hueOff val="-4386764"/>
            <a:satOff val="-2290"/>
            <a:lumOff val="198"/>
            <a:alphaOff val="0"/>
          </a:schemeClr>
        </a:solidFill>
        <a:ln w="12700" cap="flat" cmpd="sng" algn="ctr">
          <a:solidFill>
            <a:schemeClr val="accent3">
              <a:tint val="40000"/>
              <a:alpha val="90000"/>
              <a:hueOff val="-4386764"/>
              <a:satOff val="-2290"/>
              <a:lumOff val="19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a:lnSpc>
              <a:spcPct val="90000"/>
            </a:lnSpc>
            <a:spcBef>
              <a:spcPct val="0"/>
            </a:spcBef>
            <a:spcAft>
              <a:spcPct val="35000"/>
            </a:spcAft>
            <a:buNone/>
          </a:pPr>
          <a:r>
            <a:rPr lang="en-US" sz="2100" kern="1200" dirty="0"/>
            <a:t>Physician Signs</a:t>
          </a:r>
        </a:p>
      </dsp:txBody>
      <dsp:txXfrm>
        <a:off x="0" y="611036"/>
        <a:ext cx="2400300" cy="519823"/>
      </dsp:txXfrm>
    </dsp:sp>
    <dsp:sp modelId="{3EC7D028-ECEA-492B-A6F1-68E9B57B69C6}">
      <dsp:nvSpPr>
        <dsp:cNvPr id="0" name=""/>
        <dsp:cNvSpPr/>
      </dsp:nvSpPr>
      <dsp:spPr>
        <a:xfrm>
          <a:off x="2400300" y="611036"/>
          <a:ext cx="2400300" cy="519823"/>
        </a:xfrm>
        <a:prstGeom prst="rect">
          <a:avLst/>
        </a:prstGeom>
        <a:solidFill>
          <a:schemeClr val="accent3">
            <a:tint val="40000"/>
            <a:alpha val="90000"/>
            <a:hueOff val="-5483455"/>
            <a:satOff val="-2863"/>
            <a:lumOff val="247"/>
            <a:alphaOff val="0"/>
          </a:schemeClr>
        </a:solidFill>
        <a:ln w="12700" cap="flat" cmpd="sng" algn="ctr">
          <a:solidFill>
            <a:schemeClr val="accent3">
              <a:tint val="40000"/>
              <a:alpha val="90000"/>
              <a:hueOff val="-5483455"/>
              <a:satOff val="-2863"/>
              <a:lumOff val="2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a:lnSpc>
              <a:spcPct val="90000"/>
            </a:lnSpc>
            <a:spcBef>
              <a:spcPct val="0"/>
            </a:spcBef>
            <a:spcAft>
              <a:spcPct val="35000"/>
            </a:spcAft>
            <a:buNone/>
          </a:pPr>
          <a:r>
            <a:rPr lang="en-US" sz="2100" kern="1200" dirty="0"/>
            <a:t>Patients provided</a:t>
          </a:r>
        </a:p>
      </dsp:txBody>
      <dsp:txXfrm>
        <a:off x="2400300" y="611036"/>
        <a:ext cx="2400300" cy="51982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3B725B-653D-4166-A8E9-72A38A1847CF}" type="datetimeFigureOut">
              <a:rPr lang="en-US"/>
              <a:t>10/2/2025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861E8E-D392-497B-BB21-122DD7C27CF3}" type="slidenum">
              <a:rPr/>
              <a:t>‹#›</a:t>
            </a:fld>
            <a:endParaRPr/>
          </a:p>
        </p:txBody>
      </p:sp>
    </p:spTree>
    <p:extLst>
      <p:ext uri="{BB962C8B-B14F-4D97-AF65-F5344CB8AC3E}">
        <p14:creationId xmlns:p14="http://schemas.microsoft.com/office/powerpoint/2010/main" val="120835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3F64CD-0576-4A9A-BD06-7889D6E60BDC}" type="datetimeFigureOut">
              <a:rPr lang="en-US"/>
              <a:t>10/2/2025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55D449-B875-4B8D-8E66-224D27E54C9A}" type="slidenum">
              <a:rPr/>
              <a:t>‹#›</a:t>
            </a:fld>
            <a:endParaRPr/>
          </a:p>
        </p:txBody>
      </p:sp>
    </p:spTree>
    <p:extLst>
      <p:ext uri="{BB962C8B-B14F-4D97-AF65-F5344CB8AC3E}">
        <p14:creationId xmlns:p14="http://schemas.microsoft.com/office/powerpoint/2010/main" val="1349979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0">
              <a:srgbClr val="D9D9D9"/>
            </a:gs>
            <a:gs pos="100000">
              <a:schemeClr val="bg1"/>
            </a:gs>
          </a:gsLst>
          <a:lin ang="81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26225" y="1828800"/>
            <a:ext cx="4098175" cy="3177380"/>
          </a:xfrm>
        </p:spPr>
        <p:txBody>
          <a:bodyPr anchor="b">
            <a:normAutofit/>
          </a:bodyPr>
          <a:lstStyle>
            <a:lvl1pPr algn="l">
              <a:lnSpc>
                <a:spcPct val="80000"/>
              </a:lnSpc>
              <a:defRPr sz="5400">
                <a:solidFill>
                  <a:schemeClr val="accent1"/>
                </a:solidFill>
              </a:defRPr>
            </a:lvl1pPr>
          </a:lstStyle>
          <a:p>
            <a:r>
              <a:rPr lang="en-US"/>
              <a:t>Click to edit Master title style</a:t>
            </a:r>
            <a:endParaRPr/>
          </a:p>
        </p:txBody>
      </p:sp>
      <p:sp>
        <p:nvSpPr>
          <p:cNvPr id="3" name="Subtitle 2"/>
          <p:cNvSpPr>
            <a:spLocks noGrp="1"/>
          </p:cNvSpPr>
          <p:nvPr>
            <p:ph type="subTitle" idx="1"/>
          </p:nvPr>
        </p:nvSpPr>
        <p:spPr>
          <a:xfrm>
            <a:off x="626225" y="5181600"/>
            <a:ext cx="4098175" cy="685800"/>
          </a:xfrm>
        </p:spPr>
        <p:txBody>
          <a:bodyPr>
            <a:normAutofit/>
          </a:bodyPr>
          <a:lstStyle>
            <a:lvl1pPr marL="0" indent="0" algn="l">
              <a:buNone/>
              <a:defRPr sz="2000" cap="all" baseline="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7" name="Picture 6" descr="EKG lin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188688" y="-1"/>
            <a:ext cx="7000137" cy="6858001"/>
          </a:xfrm>
          <a:prstGeom prst="rect">
            <a:avLst/>
          </a:prstGeom>
        </p:spPr>
      </p:pic>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7CC0096-1860-4642-9CD2-0079EA5E7CD1}" type="datetimeFigureOut">
              <a:rPr lang="en-US"/>
              <a:t>10/2/2025</a:t>
            </a:fld>
            <a:endParaRPr/>
          </a:p>
        </p:txBody>
      </p:sp>
      <p:sp>
        <p:nvSpPr>
          <p:cNvPr id="6" name="Slide Number Placeholder 5"/>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descr="Rectangle"/>
          <p:cNvSpPr/>
          <p:nvPr/>
        </p:nvSpPr>
        <p:spPr>
          <a:xfrm>
            <a:off x="9982200" y="0"/>
            <a:ext cx="2209800" cy="6858000"/>
          </a:xfrm>
          <a:prstGeom prst="rect">
            <a:avLst/>
          </a:prstGeom>
          <a:gradFill flip="none" rotWithShape="1">
            <a:gsLst>
              <a:gs pos="0">
                <a:schemeClr val="accent1"/>
              </a:gs>
              <a:gs pos="100000">
                <a:schemeClr val="accent1">
                  <a:lumMod val="7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10058399" y="457201"/>
            <a:ext cx="2057401" cy="59436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09600" y="457200"/>
            <a:ext cx="9067800" cy="5943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7CC0096-1860-4642-9CD2-0079EA5E7CD1}" type="datetimeFigureOut">
              <a:rPr lang="en-US"/>
              <a:t>10/2/2025</a:t>
            </a:fld>
            <a:endParaRPr/>
          </a:p>
        </p:txBody>
      </p:sp>
      <p:sp>
        <p:nvSpPr>
          <p:cNvPr id="6" name="Slide Number Placeholder 5"/>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7CC0096-1860-4642-9CD2-0079EA5E7CD1}" type="datetimeFigureOut">
              <a:rPr lang="en-US"/>
              <a:t>10/2/2025</a:t>
            </a:fld>
            <a:endParaRPr/>
          </a:p>
        </p:txBody>
      </p:sp>
      <p:sp>
        <p:nvSpPr>
          <p:cNvPr id="6" name="Slide Number Placeholder 5"/>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gradFill flip="none" rotWithShape="1">
          <a:gsLst>
            <a:gs pos="0">
              <a:schemeClr val="accent1"/>
            </a:gs>
            <a:gs pos="100000">
              <a:schemeClr val="accent1">
                <a:lumMod val="75000"/>
              </a:schemeClr>
            </a:gs>
          </a:gsLst>
          <a:lin ang="5400000" scaled="0"/>
          <a:tileRect/>
        </a:gradFill>
        <a:effectLst/>
      </p:bgPr>
    </p:bg>
    <p:spTree>
      <p:nvGrpSpPr>
        <p:cNvPr id="1" name=""/>
        <p:cNvGrpSpPr/>
        <p:nvPr/>
      </p:nvGrpSpPr>
      <p:grpSpPr>
        <a:xfrm>
          <a:off x="0" y="0"/>
          <a:ext cx="0" cy="0"/>
          <a:chOff x="0" y="0"/>
          <a:chExt cx="0" cy="0"/>
        </a:xfrm>
      </p:grpSpPr>
      <p:sp>
        <p:nvSpPr>
          <p:cNvPr id="7" name="Rectangle 6" descr="Rectangle"/>
          <p:cNvSpPr/>
          <p:nvPr/>
        </p:nvSpPr>
        <p:spPr>
          <a:xfrm>
            <a:off x="265112" y="228600"/>
            <a:ext cx="11658600" cy="6400800"/>
          </a:xfrm>
          <a:prstGeom prst="rect">
            <a:avLst/>
          </a:prstGeom>
          <a:noFill/>
          <a:ln w="15875">
            <a:gradFill flip="none" rotWithShape="1">
              <a:gsLst>
                <a:gs pos="0">
                  <a:schemeClr val="bg1">
                    <a:lumMod val="75000"/>
                  </a:schemeClr>
                </a:gs>
                <a:gs pos="100000">
                  <a:schemeClr val="bg1"/>
                </a:gs>
              </a:gsLst>
              <a:lin ang="2700000" scaled="1"/>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066800" y="1828800"/>
            <a:ext cx="7772400" cy="3177380"/>
          </a:xfrm>
        </p:spPr>
        <p:txBody>
          <a:bodyPr anchor="b">
            <a:normAutofit/>
          </a:bodyPr>
          <a:lstStyle>
            <a:lvl1pPr>
              <a:lnSpc>
                <a:spcPct val="80000"/>
              </a:lnSpc>
              <a:defRPr sz="5400"/>
            </a:lvl1pPr>
          </a:lstStyle>
          <a:p>
            <a:r>
              <a:rPr lang="en-US"/>
              <a:t>Click to edit Master title style</a:t>
            </a:r>
            <a:endParaRPr/>
          </a:p>
        </p:txBody>
      </p:sp>
      <p:sp>
        <p:nvSpPr>
          <p:cNvPr id="3" name="Text Placeholder 2"/>
          <p:cNvSpPr>
            <a:spLocks noGrp="1"/>
          </p:cNvSpPr>
          <p:nvPr>
            <p:ph type="body" idx="1"/>
          </p:nvPr>
        </p:nvSpPr>
        <p:spPr>
          <a:xfrm>
            <a:off x="1066800" y="5181600"/>
            <a:ext cx="7772400" cy="685800"/>
          </a:xfrm>
        </p:spPr>
        <p:txBody>
          <a:bodyPr>
            <a:normAutofit/>
          </a:bodyPr>
          <a:lstStyle>
            <a:lvl1pPr marL="0" indent="0">
              <a:buNone/>
              <a:defRPr sz="2000" cap="all" baseline="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66800" y="1825624"/>
            <a:ext cx="4800600" cy="457517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324600" y="1825624"/>
            <a:ext cx="4800600" cy="457517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7CC0096-1860-4642-9CD2-0079EA5E7CD1}" type="datetimeFigureOut">
              <a:rPr lang="en-US"/>
              <a:t>10/2/2025</a:t>
            </a:fld>
            <a:endParaRPr/>
          </a:p>
        </p:txBody>
      </p:sp>
      <p:sp>
        <p:nvSpPr>
          <p:cNvPr id="7" name="Slide Number Placeholder 6"/>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066800" y="1828799"/>
            <a:ext cx="4800600" cy="762000"/>
          </a:xfrm>
        </p:spPr>
        <p:txBody>
          <a:bodyPr anchor="ctr">
            <a:noAutofit/>
          </a:bodyPr>
          <a:lstStyle>
            <a:lvl1pPr marL="0" indent="0">
              <a:buNone/>
              <a:defRPr sz="2400" b="0" cap="none" baseline="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6800" y="2590799"/>
            <a:ext cx="4800600" cy="381003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324600" y="1828799"/>
            <a:ext cx="4800600" cy="762000"/>
          </a:xfrm>
        </p:spPr>
        <p:txBody>
          <a:bodyPr anchor="ctr">
            <a:noAutofit/>
          </a:bodyPr>
          <a:lstStyle>
            <a:lvl1pPr marL="0" indent="0">
              <a:buNone/>
              <a:defRPr sz="2400" b="0" cap="none" baseline="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24600" y="2590799"/>
            <a:ext cx="4800600" cy="381003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7CC0096-1860-4642-9CD2-0079EA5E7CD1}" type="datetimeFigureOut">
              <a:rPr lang="en-US"/>
              <a:t>10/2/2025</a:t>
            </a:fld>
            <a:endParaRPr/>
          </a:p>
        </p:txBody>
      </p:sp>
      <p:sp>
        <p:nvSpPr>
          <p:cNvPr id="9" name="Slide Number Placeholder 8"/>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7CC0096-1860-4642-9CD2-0079EA5E7CD1}" type="datetimeFigureOut">
              <a:rPr lang="en-US"/>
              <a:t>10/2/2025</a:t>
            </a:fld>
            <a:endParaRPr/>
          </a:p>
        </p:txBody>
      </p:sp>
      <p:sp>
        <p:nvSpPr>
          <p:cNvPr id="5" name="Slide Number Placeholder 4"/>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37CC0096-1860-4642-9CD2-0079EA5E7CD1}" type="datetimeFigureOut">
              <a:rPr lang="en-US"/>
              <a:t>10/2/2025</a:t>
            </a:fld>
            <a:endParaRPr/>
          </a:p>
        </p:txBody>
      </p:sp>
      <p:sp>
        <p:nvSpPr>
          <p:cNvPr id="4" name="Slide Number Placeholder 3"/>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descr="Rectangle"/>
          <p:cNvSpPr/>
          <p:nvPr/>
        </p:nvSpPr>
        <p:spPr>
          <a:xfrm>
            <a:off x="7008812" y="0"/>
            <a:ext cx="5180013" cy="6858000"/>
          </a:xfrm>
          <a:prstGeom prst="rect">
            <a:avLst/>
          </a:prstGeom>
          <a:gradFill flip="none" rotWithShape="1">
            <a:gsLst>
              <a:gs pos="0">
                <a:schemeClr val="accent1"/>
              </a:gs>
              <a:gs pos="100000">
                <a:schemeClr val="accent1">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descr="Rectangle"/>
          <p:cNvSpPr/>
          <p:nvPr/>
        </p:nvSpPr>
        <p:spPr>
          <a:xfrm>
            <a:off x="7255668" y="228600"/>
            <a:ext cx="4686300" cy="6400800"/>
          </a:xfrm>
          <a:prstGeom prst="rect">
            <a:avLst/>
          </a:prstGeom>
          <a:noFill/>
          <a:ln w="15875">
            <a:gradFill flip="none" rotWithShape="1">
              <a:gsLst>
                <a:gs pos="0">
                  <a:schemeClr val="bg1">
                    <a:lumMod val="75000"/>
                  </a:schemeClr>
                </a:gs>
                <a:gs pos="100000">
                  <a:schemeClr val="bg1">
                    <a:lumMod val="95000"/>
                  </a:schemeClr>
                </a:gs>
              </a:gsLst>
              <a:lin ang="2700000" scaled="1"/>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632700" y="3200400"/>
            <a:ext cx="3932237" cy="1752600"/>
          </a:xfrm>
        </p:spPr>
        <p:txBody>
          <a:bodyPr anchor="b">
            <a:normAutofit/>
          </a:bodyPr>
          <a:lstStyle>
            <a:lvl1pPr>
              <a:defRPr sz="3600"/>
            </a:lvl1pPr>
          </a:lstStyle>
          <a:p>
            <a:r>
              <a:rPr lang="en-US"/>
              <a:t>Click to edit Master title style</a:t>
            </a:r>
            <a:endParaRPr/>
          </a:p>
        </p:txBody>
      </p:sp>
      <p:sp>
        <p:nvSpPr>
          <p:cNvPr id="3" name="Content Placeholder 2"/>
          <p:cNvSpPr>
            <a:spLocks noGrp="1"/>
          </p:cNvSpPr>
          <p:nvPr>
            <p:ph idx="1"/>
          </p:nvPr>
        </p:nvSpPr>
        <p:spPr>
          <a:xfrm>
            <a:off x="609600" y="457201"/>
            <a:ext cx="5943600" cy="5943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632699" y="5029200"/>
            <a:ext cx="3932237" cy="1371600"/>
          </a:xfrm>
        </p:spPr>
        <p:txBody>
          <a:bodyPr>
            <a:normAutofit/>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descr="Rectangle"/>
          <p:cNvSpPr/>
          <p:nvPr/>
        </p:nvSpPr>
        <p:spPr>
          <a:xfrm>
            <a:off x="7008812" y="0"/>
            <a:ext cx="5180013" cy="6858000"/>
          </a:xfrm>
          <a:prstGeom prst="rect">
            <a:avLst/>
          </a:prstGeom>
          <a:gradFill flip="none" rotWithShape="1">
            <a:gsLst>
              <a:gs pos="0">
                <a:schemeClr val="accent1"/>
              </a:gs>
              <a:gs pos="100000">
                <a:schemeClr val="accent1">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descr="Rectangle"/>
          <p:cNvSpPr/>
          <p:nvPr/>
        </p:nvSpPr>
        <p:spPr>
          <a:xfrm>
            <a:off x="7255668" y="228600"/>
            <a:ext cx="4686300" cy="6400800"/>
          </a:xfrm>
          <a:prstGeom prst="rect">
            <a:avLst/>
          </a:prstGeom>
          <a:noFill/>
          <a:ln w="15875">
            <a:gradFill flip="none" rotWithShape="1">
              <a:gsLst>
                <a:gs pos="0">
                  <a:schemeClr val="bg1">
                    <a:lumMod val="75000"/>
                  </a:schemeClr>
                </a:gs>
                <a:gs pos="100000">
                  <a:schemeClr val="bg1">
                    <a:lumMod val="95000"/>
                  </a:schemeClr>
                </a:gs>
              </a:gsLst>
              <a:lin ang="2700000" scaled="1"/>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635240" y="3200400"/>
            <a:ext cx="3932237" cy="1752600"/>
          </a:xfrm>
        </p:spPr>
        <p:txBody>
          <a:bodyPr anchor="b">
            <a:normAutofit/>
          </a:bodyPr>
          <a:lstStyle>
            <a:lvl1pPr>
              <a:defRPr sz="360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 y="0"/>
            <a:ext cx="7008810" cy="6857999"/>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7635240" y="5029200"/>
            <a:ext cx="3932237" cy="137464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9D9D9"/>
            </a:gs>
            <a:gs pos="100000">
              <a:schemeClr val="bg1"/>
            </a:gs>
          </a:gsLst>
          <a:lin ang="16200000" scaled="1"/>
          <a:tileRect/>
        </a:gradFill>
        <a:effectLst/>
      </p:bgPr>
    </p:bg>
    <p:spTree>
      <p:nvGrpSpPr>
        <p:cNvPr id="1" name=""/>
        <p:cNvGrpSpPr/>
        <p:nvPr/>
      </p:nvGrpSpPr>
      <p:grpSpPr>
        <a:xfrm>
          <a:off x="0" y="0"/>
          <a:ext cx="0" cy="0"/>
          <a:chOff x="0" y="0"/>
          <a:chExt cx="0" cy="0"/>
        </a:xfrm>
      </p:grpSpPr>
      <p:sp>
        <p:nvSpPr>
          <p:cNvPr id="7" name="red bar" descr="Red bar"/>
          <p:cNvSpPr/>
          <p:nvPr/>
        </p:nvSpPr>
        <p:spPr>
          <a:xfrm>
            <a:off x="1" y="1"/>
            <a:ext cx="12188824" cy="1524000"/>
          </a:xfrm>
          <a:prstGeom prst="rect">
            <a:avLst/>
          </a:prstGeom>
          <a:gradFill flip="none" rotWithShape="1">
            <a:gsLst>
              <a:gs pos="0">
                <a:schemeClr val="accent1"/>
              </a:gs>
              <a:gs pos="100000">
                <a:schemeClr val="accent1">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066800" y="99220"/>
            <a:ext cx="10058400" cy="1325563"/>
          </a:xfrm>
          <a:prstGeom prst="rect">
            <a:avLst/>
          </a:prstGeom>
        </p:spPr>
        <p:txBody>
          <a:bodyPr vert="horz" lIns="91440" tIns="45720" rIns="91440" bIns="45720" rtlCol="0" anchor="ctr">
            <a:normAutofit/>
          </a:bodyPr>
          <a:lstStyle/>
          <a:p>
            <a:r>
              <a:rPr lang="en-US"/>
              <a:t>Click to edit Master title style</a:t>
            </a:r>
            <a:endParaRPr dirty="0"/>
          </a:p>
        </p:txBody>
      </p:sp>
      <p:sp>
        <p:nvSpPr>
          <p:cNvPr id="3" name="Text Placeholder 2"/>
          <p:cNvSpPr>
            <a:spLocks noGrp="1"/>
          </p:cNvSpPr>
          <p:nvPr>
            <p:ph type="body" idx="1"/>
          </p:nvPr>
        </p:nvSpPr>
        <p:spPr>
          <a:xfrm>
            <a:off x="1524000" y="1828799"/>
            <a:ext cx="9144000" cy="45720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066800" y="6481760"/>
            <a:ext cx="7848600" cy="239715"/>
          </a:xfrm>
          <a:prstGeom prst="rect">
            <a:avLst/>
          </a:prstGeom>
        </p:spPr>
        <p:txBody>
          <a:bodyPr vert="horz" lIns="91440" tIns="45720" rIns="91440" bIns="45720"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9067800" y="6465885"/>
            <a:ext cx="1066800" cy="239715"/>
          </a:xfrm>
          <a:prstGeom prst="rect">
            <a:avLst/>
          </a:prstGeom>
        </p:spPr>
        <p:txBody>
          <a:bodyPr vert="horz" lIns="91440" tIns="45720" rIns="91440" bIns="45720" rtlCol="0" anchor="ctr"/>
          <a:lstStyle>
            <a:lvl1pPr algn="r">
              <a:defRPr sz="1100">
                <a:solidFill>
                  <a:schemeClr val="tx1"/>
                </a:solidFill>
              </a:defRPr>
            </a:lvl1pPr>
          </a:lstStyle>
          <a:p>
            <a:fld id="{37CC0096-1860-4642-9CD2-0079EA5E7CD1}" type="datetimeFigureOut">
              <a:rPr lang="en-US" smtClean="0"/>
              <a:pPr/>
              <a:t>10/2/2025</a:t>
            </a:fld>
            <a:endParaRPr lang="en-US" dirty="0"/>
          </a:p>
        </p:txBody>
      </p:sp>
      <p:sp>
        <p:nvSpPr>
          <p:cNvPr id="6" name="Slide Number Placeholder 5"/>
          <p:cNvSpPr>
            <a:spLocks noGrp="1"/>
          </p:cNvSpPr>
          <p:nvPr>
            <p:ph type="sldNum" sz="quarter" idx="4"/>
          </p:nvPr>
        </p:nvSpPr>
        <p:spPr>
          <a:xfrm>
            <a:off x="10287000" y="6481760"/>
            <a:ext cx="838200" cy="239715"/>
          </a:xfrm>
          <a:prstGeom prst="rect">
            <a:avLst/>
          </a:prstGeom>
        </p:spPr>
        <p:txBody>
          <a:bodyPr vert="horz" lIns="91440" tIns="45720" rIns="91440" bIns="45720" rtlCol="0" anchor="ctr"/>
          <a:lstStyle>
            <a:lvl1pPr algn="r">
              <a:defRPr sz="1100">
                <a:solidFill>
                  <a:schemeClr val="tx1"/>
                </a:solidFill>
              </a:defRPr>
            </a:lvl1pPr>
          </a:lstStyle>
          <a:p>
            <a:fld id="{E31375A4-56A4-47D6-9801-1991572033F7}" type="slidenum">
              <a:rPr lang="en-US" smtClean="0"/>
              <a:pPr/>
              <a:t>‹#›</a:t>
            </a:fld>
            <a:endParaRPr lang="en-US"/>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800"/>
        </a:spcBef>
        <a:buSzPct val="100000"/>
        <a:buFont typeface="Arial" pitchFamily="34" charset="0"/>
        <a:buChar char="▪"/>
        <a:defRPr sz="2400" kern="1200">
          <a:solidFill>
            <a:schemeClr val="tx1">
              <a:lumMod val="75000"/>
              <a:lumOff val="25000"/>
            </a:schemeClr>
          </a:solidFill>
          <a:latin typeface="+mn-lt"/>
          <a:ea typeface="+mn-ea"/>
          <a:cs typeface="+mn-cs"/>
        </a:defRPr>
      </a:lvl1pPr>
      <a:lvl2pPr marL="457200" indent="-228600" algn="l" defTabSz="914400" rtl="0" eaLnBrk="1" latinLnBrk="0" hangingPunct="1">
        <a:lnSpc>
          <a:spcPct val="90000"/>
        </a:lnSpc>
        <a:spcBef>
          <a:spcPts val="600"/>
        </a:spcBef>
        <a:buSzPct val="100000"/>
        <a:buFont typeface="Arial" pitchFamily="34" charset="0"/>
        <a:buChar char="▪"/>
        <a:defRPr sz="2200" kern="1200">
          <a:solidFill>
            <a:schemeClr val="tx1">
              <a:lumMod val="75000"/>
              <a:lumOff val="25000"/>
            </a:schemeClr>
          </a:solidFill>
          <a:latin typeface="+mn-lt"/>
          <a:ea typeface="+mn-ea"/>
          <a:cs typeface="+mn-cs"/>
        </a:defRPr>
      </a:lvl2pPr>
      <a:lvl3pPr marL="685800" indent="-182880" algn="l" defTabSz="914400" rtl="0" eaLnBrk="1" latinLnBrk="0" hangingPunct="1">
        <a:lnSpc>
          <a:spcPct val="90000"/>
        </a:lnSpc>
        <a:spcBef>
          <a:spcPts val="600"/>
        </a:spcBef>
        <a:buSzPct val="100000"/>
        <a:buFont typeface="Arial" pitchFamily="34" charset="0"/>
        <a:buChar char="▪"/>
        <a:defRPr sz="2000" kern="1200">
          <a:solidFill>
            <a:schemeClr val="tx1">
              <a:lumMod val="75000"/>
              <a:lumOff val="25000"/>
            </a:schemeClr>
          </a:solidFill>
          <a:latin typeface="+mn-lt"/>
          <a:ea typeface="+mn-ea"/>
          <a:cs typeface="+mn-cs"/>
        </a:defRPr>
      </a:lvl3pPr>
      <a:lvl4pPr marL="868680" indent="-182563" algn="l" defTabSz="914400" rtl="0" eaLnBrk="1" latinLnBrk="0" hangingPunct="1">
        <a:lnSpc>
          <a:spcPct val="90000"/>
        </a:lnSpc>
        <a:spcBef>
          <a:spcPts val="600"/>
        </a:spcBef>
        <a:buSzPct val="100000"/>
        <a:buFont typeface="Arial" pitchFamily="34" charset="0"/>
        <a:buChar char="▪"/>
        <a:defRPr sz="1800" kern="1200">
          <a:solidFill>
            <a:schemeClr val="tx1">
              <a:lumMod val="75000"/>
              <a:lumOff val="25000"/>
            </a:schemeClr>
          </a:solidFill>
          <a:latin typeface="+mn-lt"/>
          <a:ea typeface="+mn-ea"/>
          <a:cs typeface="+mn-cs"/>
        </a:defRPr>
      </a:lvl4pPr>
      <a:lvl5pPr marL="1051560" indent="-182880" algn="l" defTabSz="914400" rtl="0" eaLnBrk="1" latinLnBrk="0" hangingPunct="1">
        <a:lnSpc>
          <a:spcPct val="90000"/>
        </a:lnSpc>
        <a:spcBef>
          <a:spcPts val="600"/>
        </a:spcBef>
        <a:buSzPct val="100000"/>
        <a:buFont typeface="Arial" pitchFamily="34" charset="0"/>
        <a:buChar char="▪"/>
        <a:defRPr sz="1600" kern="1200">
          <a:solidFill>
            <a:schemeClr val="tx1">
              <a:lumMod val="75000"/>
              <a:lumOff val="25000"/>
            </a:schemeClr>
          </a:solidFill>
          <a:latin typeface="+mn-lt"/>
          <a:ea typeface="+mn-ea"/>
          <a:cs typeface="+mn-cs"/>
        </a:defRPr>
      </a:lvl5pPr>
      <a:lvl6pPr marL="1234440" indent="-182880" algn="l" defTabSz="914400" rtl="0"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6pPr>
      <a:lvl7pPr marL="1417320" indent="-182880" algn="l" defTabSz="914400" rtl="0"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7pPr>
      <a:lvl8pPr marL="1600200" indent="-182880" algn="l" defTabSz="914400" rtl="0"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8pPr>
      <a:lvl9pPr marL="1783080" indent="-182880" algn="l" defTabSz="914400" rtl="0"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RPM Sales Training </a:t>
            </a:r>
          </a:p>
        </p:txBody>
      </p:sp>
      <p:sp>
        <p:nvSpPr>
          <p:cNvPr id="3" name="Subtitle 2"/>
          <p:cNvSpPr>
            <a:spLocks noGrp="1"/>
          </p:cNvSpPr>
          <p:nvPr>
            <p:ph type="subTitle" idx="1"/>
          </p:nvPr>
        </p:nvSpPr>
        <p:spPr/>
        <p:txBody>
          <a:bodyPr/>
          <a:lstStyle/>
          <a:p>
            <a:r>
              <a:rPr lang="en-US" dirty="0"/>
              <a:t>Clovis ai </a:t>
            </a:r>
          </a:p>
        </p:txBody>
      </p:sp>
    </p:spTree>
    <p:extLst>
      <p:ext uri="{BB962C8B-B14F-4D97-AF65-F5344CB8AC3E}">
        <p14:creationId xmlns:p14="http://schemas.microsoft.com/office/powerpoint/2010/main" val="43514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RPM Reimbursement Tree </a:t>
            </a:r>
          </a:p>
        </p:txBody>
      </p:sp>
      <p:sp>
        <p:nvSpPr>
          <p:cNvPr id="3" name="Content Placeholder 2"/>
          <p:cNvSpPr>
            <a:spLocks noGrp="1"/>
          </p:cNvSpPr>
          <p:nvPr>
            <p:ph idx="1"/>
          </p:nvPr>
        </p:nvSpPr>
        <p:spPr>
          <a:xfrm>
            <a:off x="1524000" y="1828799"/>
            <a:ext cx="9144000" cy="1981201"/>
          </a:xfrm>
        </p:spPr>
        <p:txBody>
          <a:bodyPr/>
          <a:lstStyle/>
          <a:p>
            <a:r>
              <a:rPr lang="en-US" dirty="0">
                <a:solidFill>
                  <a:schemeClr val="accent1"/>
                </a:solidFill>
              </a:rPr>
              <a:t>Remote Physiological Monitoring or RPM</a:t>
            </a:r>
          </a:p>
          <a:p>
            <a:r>
              <a:rPr lang="en-US" dirty="0"/>
              <a:t>Remote monitoring of patient's physiological data (e.g. Vital Signs, weight blood pressure) electronically collected from medical devices outside of a clinical setting and transmitted to healthcare provider for assessment and recommendation. </a:t>
            </a:r>
          </a:p>
        </p:txBody>
      </p:sp>
      <p:pic>
        <p:nvPicPr>
          <p:cNvPr id="8" name="Picture 7">
            <a:extLst>
              <a:ext uri="{FF2B5EF4-FFF2-40B4-BE49-F238E27FC236}">
                <a16:creationId xmlns:a16="http://schemas.microsoft.com/office/drawing/2014/main" id="{4EF1CF22-66AD-EBC6-BD7B-A929E6E0D5FF}"/>
              </a:ext>
            </a:extLst>
          </p:cNvPr>
          <p:cNvPicPr>
            <a:picLocks noChangeAspect="1"/>
          </p:cNvPicPr>
          <p:nvPr/>
        </p:nvPicPr>
        <p:blipFill>
          <a:blip r:embed="rId2"/>
          <a:stretch>
            <a:fillRect/>
          </a:stretch>
        </p:blipFill>
        <p:spPr>
          <a:xfrm>
            <a:off x="609600" y="3801291"/>
            <a:ext cx="11191875" cy="3038475"/>
          </a:xfrm>
          <a:prstGeom prst="rect">
            <a:avLst/>
          </a:prstGeom>
        </p:spPr>
      </p:pic>
    </p:spTree>
    <p:extLst>
      <p:ext uri="{BB962C8B-B14F-4D97-AF65-F5344CB8AC3E}">
        <p14:creationId xmlns:p14="http://schemas.microsoft.com/office/powerpoint/2010/main" val="177296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540AB-1134-41A2-B68A-9BF2F49C34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103FF-5E0F-418A-FBE7-6A9C7C3C152F}"/>
              </a:ext>
            </a:extLst>
          </p:cNvPr>
          <p:cNvSpPr>
            <a:spLocks noGrp="1"/>
          </p:cNvSpPr>
          <p:nvPr>
            <p:ph type="title"/>
          </p:nvPr>
        </p:nvSpPr>
        <p:spPr/>
        <p:txBody>
          <a:bodyPr/>
          <a:lstStyle/>
          <a:p>
            <a:r>
              <a:rPr lang="en-US" dirty="0"/>
              <a:t>Clovis AI RPM Services</a:t>
            </a:r>
          </a:p>
        </p:txBody>
      </p:sp>
      <p:sp>
        <p:nvSpPr>
          <p:cNvPr id="3" name="Text Placeholder 2">
            <a:extLst>
              <a:ext uri="{FF2B5EF4-FFF2-40B4-BE49-F238E27FC236}">
                <a16:creationId xmlns:a16="http://schemas.microsoft.com/office/drawing/2014/main" id="{06148706-37D1-6EE1-D805-3457493BE9A8}"/>
              </a:ext>
            </a:extLst>
          </p:cNvPr>
          <p:cNvSpPr>
            <a:spLocks noGrp="1"/>
          </p:cNvSpPr>
          <p:nvPr>
            <p:ph type="body" idx="1"/>
          </p:nvPr>
        </p:nvSpPr>
        <p:spPr/>
        <p:txBody>
          <a:bodyPr/>
          <a:lstStyle/>
          <a:p>
            <a:r>
              <a:rPr lang="en-US" dirty="0"/>
              <a:t>$60.00 Per Patient Per Month</a:t>
            </a:r>
          </a:p>
        </p:txBody>
      </p:sp>
      <p:sp>
        <p:nvSpPr>
          <p:cNvPr id="4" name="Content Placeholder 3">
            <a:extLst>
              <a:ext uri="{FF2B5EF4-FFF2-40B4-BE49-F238E27FC236}">
                <a16:creationId xmlns:a16="http://schemas.microsoft.com/office/drawing/2014/main" id="{879E189E-0831-B74A-56CB-7F82543A4C0E}"/>
              </a:ext>
            </a:extLst>
          </p:cNvPr>
          <p:cNvSpPr>
            <a:spLocks noGrp="1"/>
          </p:cNvSpPr>
          <p:nvPr>
            <p:ph sz="half" idx="2"/>
          </p:nvPr>
        </p:nvSpPr>
        <p:spPr/>
        <p:txBody>
          <a:bodyPr>
            <a:normAutofit lnSpcReduction="10000"/>
          </a:bodyPr>
          <a:lstStyle/>
          <a:p>
            <a:r>
              <a:rPr lang="en-US" sz="1800" dirty="0"/>
              <a:t>Requirements for CPT 99453</a:t>
            </a:r>
          </a:p>
          <a:p>
            <a:r>
              <a:rPr lang="en-US" sz="1800" dirty="0"/>
              <a:t>Requirements for CPT 99454</a:t>
            </a:r>
          </a:p>
          <a:p>
            <a:r>
              <a:rPr lang="en-US" sz="1800" dirty="0"/>
              <a:t>Requirements for CPT 99457</a:t>
            </a:r>
          </a:p>
          <a:p>
            <a:r>
              <a:rPr lang="en-US" sz="1800" dirty="0"/>
              <a:t>Devices and 16 days of testing data</a:t>
            </a:r>
          </a:p>
          <a:p>
            <a:r>
              <a:rPr lang="en-US" sz="1800" dirty="0"/>
              <a:t>Data transmission, HIPPA Compliant Server, Software, Platform, Remote Updates</a:t>
            </a:r>
          </a:p>
          <a:p>
            <a:r>
              <a:rPr lang="en-US" sz="1800" dirty="0"/>
              <a:t>Customer and Technology Support through our Support Angels</a:t>
            </a:r>
          </a:p>
          <a:p>
            <a:r>
              <a:rPr lang="en-US" sz="1800" dirty="0"/>
              <a:t>Ongoing program support for life of the program</a:t>
            </a:r>
          </a:p>
        </p:txBody>
      </p:sp>
      <p:sp>
        <p:nvSpPr>
          <p:cNvPr id="5" name="Text Placeholder 4">
            <a:extLst>
              <a:ext uri="{FF2B5EF4-FFF2-40B4-BE49-F238E27FC236}">
                <a16:creationId xmlns:a16="http://schemas.microsoft.com/office/drawing/2014/main" id="{0CDFC5D4-A726-97C0-A01C-7CCFC934BE34}"/>
              </a:ext>
            </a:extLst>
          </p:cNvPr>
          <p:cNvSpPr>
            <a:spLocks noGrp="1"/>
          </p:cNvSpPr>
          <p:nvPr>
            <p:ph type="body" sz="quarter" idx="3"/>
          </p:nvPr>
        </p:nvSpPr>
        <p:spPr/>
        <p:txBody>
          <a:bodyPr/>
          <a:lstStyle/>
          <a:p>
            <a:r>
              <a:rPr lang="en-US" dirty="0"/>
              <a:t>UP TO 3 Devices</a:t>
            </a:r>
          </a:p>
        </p:txBody>
      </p:sp>
      <p:pic>
        <p:nvPicPr>
          <p:cNvPr id="8" name="Content Placeholder 7" descr="A group of electronic devices&#10;&#10;AI-generated content may be incorrect.">
            <a:extLst>
              <a:ext uri="{FF2B5EF4-FFF2-40B4-BE49-F238E27FC236}">
                <a16:creationId xmlns:a16="http://schemas.microsoft.com/office/drawing/2014/main" id="{9D8C325C-8BCE-BB1F-8315-B07354B75269}"/>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324600" y="2717383"/>
            <a:ext cx="4800600" cy="3556833"/>
          </a:xfrm>
        </p:spPr>
      </p:pic>
    </p:spTree>
    <p:extLst>
      <p:ext uri="{BB962C8B-B14F-4D97-AF65-F5344CB8AC3E}">
        <p14:creationId xmlns:p14="http://schemas.microsoft.com/office/powerpoint/2010/main" val="40251849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RPM Implementation </a:t>
            </a:r>
          </a:p>
        </p:txBody>
      </p:sp>
      <p:sp>
        <p:nvSpPr>
          <p:cNvPr id="3" name="Content Placeholder 2"/>
          <p:cNvSpPr>
            <a:spLocks noGrp="1"/>
          </p:cNvSpPr>
          <p:nvPr>
            <p:ph sz="half" idx="1"/>
          </p:nvPr>
        </p:nvSpPr>
        <p:spPr/>
        <p:txBody>
          <a:bodyPr/>
          <a:lstStyle/>
          <a:p>
            <a:r>
              <a:rPr lang="en-US" sz="1200" dirty="0"/>
              <a:t>Physician signs and provides all contractual documents</a:t>
            </a:r>
          </a:p>
          <a:p>
            <a:r>
              <a:rPr lang="en-US" sz="1200" dirty="0"/>
              <a:t>Patients provided are verified for eligibility.</a:t>
            </a:r>
          </a:p>
          <a:p>
            <a:r>
              <a:rPr lang="en-US" sz="1200" dirty="0"/>
              <a:t>Onboarding telephone call occurs obtaining verbal consent and shipping address. </a:t>
            </a:r>
            <a:r>
              <a:rPr lang="en-US" sz="1200" dirty="0">
                <a:solidFill>
                  <a:schemeClr val="accent1"/>
                </a:solidFill>
              </a:rPr>
              <a:t>(Required)</a:t>
            </a:r>
          </a:p>
          <a:p>
            <a:r>
              <a:rPr lang="en-US" sz="1200" dirty="0"/>
              <a:t>Devices are drop shipped to patient home and they receive a Welcome call to help set up devices and make first upload. </a:t>
            </a:r>
            <a:r>
              <a:rPr lang="en-US" sz="1200" dirty="0">
                <a:solidFill>
                  <a:schemeClr val="accent1"/>
                </a:solidFill>
              </a:rPr>
              <a:t>(CPT 99454 - Technical)</a:t>
            </a:r>
          </a:p>
          <a:p>
            <a:r>
              <a:rPr lang="en-US" sz="1200" dirty="0"/>
              <a:t>Clinical staff provides monitoring services based off of the care plan from the provider. Includes responding to Alerts and 20 min communication per month</a:t>
            </a:r>
            <a:r>
              <a:rPr lang="en-US" sz="1200" dirty="0">
                <a:solidFill>
                  <a:schemeClr val="accent1"/>
                </a:solidFill>
              </a:rPr>
              <a:t>. (CPT 99457 – Clinical)</a:t>
            </a:r>
            <a:endParaRPr lang="en-US" sz="1200" dirty="0">
              <a:solidFill>
                <a:schemeClr val="tx1"/>
              </a:solidFill>
            </a:endParaRPr>
          </a:p>
          <a:p>
            <a:r>
              <a:rPr lang="en-US" sz="1200" dirty="0">
                <a:solidFill>
                  <a:schemeClr val="tx1"/>
                </a:solidFill>
              </a:rPr>
              <a:t>Software Platform Provides Report every 30 days, for patients who meet all reimbursement requirements.</a:t>
            </a:r>
          </a:p>
          <a:p>
            <a:r>
              <a:rPr lang="en-US" sz="1200" dirty="0">
                <a:solidFill>
                  <a:schemeClr val="tx1"/>
                </a:solidFill>
              </a:rPr>
              <a:t>Physician Bills Medicare and Insurances</a:t>
            </a:r>
          </a:p>
          <a:p>
            <a:r>
              <a:rPr lang="en-US" sz="1200" dirty="0">
                <a:solidFill>
                  <a:schemeClr val="tx1"/>
                </a:solidFill>
              </a:rPr>
              <a:t>Clovis AI Sends invoice of $60 per patient per month to be paid by Physicians Practice. </a:t>
            </a:r>
          </a:p>
          <a:p>
            <a:endParaRPr lang="en-US" sz="1600" dirty="0">
              <a:solidFill>
                <a:schemeClr val="accent1"/>
              </a:solidFill>
            </a:endParaRPr>
          </a:p>
          <a:p>
            <a:endParaRPr lang="en-US" dirty="0"/>
          </a:p>
        </p:txBody>
      </p:sp>
      <p:graphicFrame>
        <p:nvGraphicFramePr>
          <p:cNvPr id="7" name="Content Placeholder 6" descr="Segmented process showing 3 tasks arranged one below the other with downward pointing arrows to indicate progression from first task to second task and second task to third task. Placeholder text for task description   present under each group."/>
          <p:cNvGraphicFramePr>
            <a:graphicFrameLocks noGrp="1"/>
          </p:cNvGraphicFramePr>
          <p:nvPr>
            <p:ph sz="half" idx="2"/>
            <p:extLst>
              <p:ext uri="{D42A27DB-BD31-4B8C-83A1-F6EECF244321}">
                <p14:modId xmlns:p14="http://schemas.microsoft.com/office/powerpoint/2010/main" val="1489112968"/>
              </p:ext>
            </p:extLst>
          </p:nvPr>
        </p:nvGraphicFramePr>
        <p:xfrm>
          <a:off x="6324600" y="1825625"/>
          <a:ext cx="4800600" cy="4575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882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Month One Breakdown</a:t>
            </a:r>
          </a:p>
        </p:txBody>
      </p:sp>
      <p:sp>
        <p:nvSpPr>
          <p:cNvPr id="3" name="Content Placeholder 2"/>
          <p:cNvSpPr>
            <a:spLocks noGrp="1"/>
          </p:cNvSpPr>
          <p:nvPr>
            <p:ph sz="half" idx="1"/>
          </p:nvPr>
        </p:nvSpPr>
        <p:spPr/>
        <p:txBody>
          <a:bodyPr/>
          <a:lstStyle/>
          <a:p>
            <a:r>
              <a:rPr lang="en-US" dirty="0"/>
              <a:t>$19.73</a:t>
            </a:r>
          </a:p>
          <a:p>
            <a:r>
              <a:rPr lang="en-US" dirty="0"/>
              <a:t>$43.03</a:t>
            </a:r>
          </a:p>
          <a:p>
            <a:r>
              <a:rPr lang="en-US" dirty="0"/>
              <a:t>$47.87</a:t>
            </a:r>
          </a:p>
          <a:p>
            <a:r>
              <a:rPr lang="en-US" dirty="0">
                <a:solidFill>
                  <a:schemeClr val="accent1"/>
                </a:solidFill>
              </a:rPr>
              <a:t>Total Reimbursement: $110.63</a:t>
            </a:r>
          </a:p>
          <a:p>
            <a:r>
              <a:rPr lang="en-US" dirty="0"/>
              <a:t>LESS</a:t>
            </a:r>
          </a:p>
          <a:p>
            <a:r>
              <a:rPr lang="en-US" dirty="0"/>
              <a:t>$60.00 PPPM</a:t>
            </a:r>
          </a:p>
          <a:p>
            <a:r>
              <a:rPr lang="en-US" dirty="0"/>
              <a:t>$25.00 Onboarding</a:t>
            </a:r>
          </a:p>
          <a:p>
            <a:r>
              <a:rPr lang="en-US" dirty="0">
                <a:solidFill>
                  <a:srgbClr val="00B050"/>
                </a:solidFill>
              </a:rPr>
              <a:t>Month One Profit: $25.63 pp</a:t>
            </a:r>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1941637407"/>
              </p:ext>
            </p:extLst>
          </p:nvPr>
        </p:nvGraphicFramePr>
        <p:xfrm>
          <a:off x="6324600" y="1825622"/>
          <a:ext cx="4800600" cy="2517780"/>
        </p:xfrm>
        <a:graphic>
          <a:graphicData uri="http://schemas.openxmlformats.org/drawingml/2006/table">
            <a:tbl>
              <a:tblPr firstRow="1" bandRow="1">
                <a:tableStyleId>{21E4AEA4-8DFA-4A89-87EB-49C32662AFE0}</a:tableStyleId>
              </a:tblPr>
              <a:tblGrid>
                <a:gridCol w="16002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tblGrid>
              <a:tr h="629445">
                <a:tc>
                  <a:txBody>
                    <a:bodyPr/>
                    <a:lstStyle/>
                    <a:p>
                      <a:pPr algn="ctr"/>
                      <a:r>
                        <a:rPr lang="en-US" b="0" dirty="0"/>
                        <a:t>Class</a:t>
                      </a:r>
                    </a:p>
                  </a:txBody>
                  <a:tcPr anchor="ctr"/>
                </a:tc>
                <a:tc>
                  <a:txBody>
                    <a:bodyPr/>
                    <a:lstStyle/>
                    <a:p>
                      <a:pPr algn="ctr"/>
                      <a:r>
                        <a:rPr lang="en-US" b="0" dirty="0"/>
                        <a:t>Code</a:t>
                      </a:r>
                    </a:p>
                  </a:txBody>
                  <a:tcPr anchor="ctr"/>
                </a:tc>
                <a:tc>
                  <a:txBody>
                    <a:bodyPr/>
                    <a:lstStyle/>
                    <a:p>
                      <a:pPr algn="ctr"/>
                      <a:r>
                        <a:rPr lang="en-US" b="0" dirty="0"/>
                        <a:t>Funds</a:t>
                      </a:r>
                    </a:p>
                  </a:txBody>
                  <a:tcPr anchor="ctr"/>
                </a:tc>
                <a:extLst>
                  <a:ext uri="{0D108BD9-81ED-4DB2-BD59-A6C34878D82A}">
                    <a16:rowId xmlns:a16="http://schemas.microsoft.com/office/drawing/2014/main" val="10000"/>
                  </a:ext>
                </a:extLst>
              </a:tr>
              <a:tr h="629445">
                <a:tc>
                  <a:txBody>
                    <a:bodyPr/>
                    <a:lstStyle/>
                    <a:p>
                      <a:pPr algn="ctr"/>
                      <a:r>
                        <a:rPr lang="en-US" dirty="0"/>
                        <a:t>CPT</a:t>
                      </a:r>
                    </a:p>
                  </a:txBody>
                  <a:tcPr anchor="ctr"/>
                </a:tc>
                <a:tc>
                  <a:txBody>
                    <a:bodyPr/>
                    <a:lstStyle/>
                    <a:p>
                      <a:pPr algn="ctr"/>
                      <a:r>
                        <a:rPr lang="en-US" dirty="0"/>
                        <a:t>99453</a:t>
                      </a:r>
                    </a:p>
                  </a:txBody>
                  <a:tcPr anchor="ctr"/>
                </a:tc>
                <a:tc>
                  <a:txBody>
                    <a:bodyPr/>
                    <a:lstStyle/>
                    <a:p>
                      <a:pPr algn="ctr"/>
                      <a:r>
                        <a:rPr lang="en-US" dirty="0"/>
                        <a:t>$19.73</a:t>
                      </a:r>
                    </a:p>
                  </a:txBody>
                  <a:tcPr anchor="ctr"/>
                </a:tc>
                <a:extLst>
                  <a:ext uri="{0D108BD9-81ED-4DB2-BD59-A6C34878D82A}">
                    <a16:rowId xmlns:a16="http://schemas.microsoft.com/office/drawing/2014/main" val="10001"/>
                  </a:ext>
                </a:extLst>
              </a:tr>
              <a:tr h="629445">
                <a:tc>
                  <a:txBody>
                    <a:bodyPr/>
                    <a:lstStyle/>
                    <a:p>
                      <a:pPr algn="ctr"/>
                      <a:r>
                        <a:rPr lang="en-US" dirty="0"/>
                        <a:t>CPT</a:t>
                      </a:r>
                    </a:p>
                  </a:txBody>
                  <a:tcPr anchor="ctr"/>
                </a:tc>
                <a:tc>
                  <a:txBody>
                    <a:bodyPr/>
                    <a:lstStyle/>
                    <a:p>
                      <a:pPr algn="ctr"/>
                      <a:r>
                        <a:rPr lang="en-US" dirty="0"/>
                        <a:t>99454</a:t>
                      </a:r>
                    </a:p>
                  </a:txBody>
                  <a:tcPr anchor="ctr"/>
                </a:tc>
                <a:tc>
                  <a:txBody>
                    <a:bodyPr/>
                    <a:lstStyle/>
                    <a:p>
                      <a:pPr algn="ctr"/>
                      <a:r>
                        <a:rPr lang="en-US" dirty="0"/>
                        <a:t>$43.02</a:t>
                      </a:r>
                    </a:p>
                  </a:txBody>
                  <a:tcPr anchor="ctr"/>
                </a:tc>
                <a:extLst>
                  <a:ext uri="{0D108BD9-81ED-4DB2-BD59-A6C34878D82A}">
                    <a16:rowId xmlns:a16="http://schemas.microsoft.com/office/drawing/2014/main" val="10002"/>
                  </a:ext>
                </a:extLst>
              </a:tr>
              <a:tr h="629445">
                <a:tc>
                  <a:txBody>
                    <a:bodyPr/>
                    <a:lstStyle/>
                    <a:p>
                      <a:pPr algn="ctr"/>
                      <a:r>
                        <a:rPr lang="en-US" dirty="0"/>
                        <a:t>CPT</a:t>
                      </a:r>
                    </a:p>
                  </a:txBody>
                  <a:tcPr anchor="ctr"/>
                </a:tc>
                <a:tc>
                  <a:txBody>
                    <a:bodyPr/>
                    <a:lstStyle/>
                    <a:p>
                      <a:pPr algn="ctr"/>
                      <a:r>
                        <a:rPr lang="en-US" dirty="0"/>
                        <a:t>99457</a:t>
                      </a:r>
                    </a:p>
                  </a:txBody>
                  <a:tcPr anchor="ctr"/>
                </a:tc>
                <a:tc>
                  <a:txBody>
                    <a:bodyPr/>
                    <a:lstStyle/>
                    <a:p>
                      <a:pPr algn="ctr"/>
                      <a:r>
                        <a:rPr lang="en-US" dirty="0"/>
                        <a:t>$47.87</a:t>
                      </a: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38627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BFDC4-2B56-0E0F-7386-0577AD995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495106-385C-BE48-CD72-EF0B1423F79E}"/>
              </a:ext>
            </a:extLst>
          </p:cNvPr>
          <p:cNvSpPr>
            <a:spLocks noGrp="1"/>
          </p:cNvSpPr>
          <p:nvPr>
            <p:ph type="title"/>
          </p:nvPr>
        </p:nvSpPr>
        <p:spPr/>
        <p:txBody>
          <a:bodyPr/>
          <a:lstStyle/>
          <a:p>
            <a:r>
              <a:rPr lang="en-US" dirty="0"/>
              <a:t>Recurring Months Breakdown</a:t>
            </a:r>
          </a:p>
        </p:txBody>
      </p:sp>
      <p:sp>
        <p:nvSpPr>
          <p:cNvPr id="3" name="Content Placeholder 2">
            <a:extLst>
              <a:ext uri="{FF2B5EF4-FFF2-40B4-BE49-F238E27FC236}">
                <a16:creationId xmlns:a16="http://schemas.microsoft.com/office/drawing/2014/main" id="{F50DF6C6-BB07-4706-C96E-A27B42C49A2D}"/>
              </a:ext>
            </a:extLst>
          </p:cNvPr>
          <p:cNvSpPr>
            <a:spLocks noGrp="1"/>
          </p:cNvSpPr>
          <p:nvPr>
            <p:ph sz="half" idx="1"/>
          </p:nvPr>
        </p:nvSpPr>
        <p:spPr/>
        <p:txBody>
          <a:bodyPr>
            <a:normAutofit lnSpcReduction="10000"/>
          </a:bodyPr>
          <a:lstStyle/>
          <a:p>
            <a:r>
              <a:rPr lang="en-US" dirty="0"/>
              <a:t>$43.02</a:t>
            </a:r>
          </a:p>
          <a:p>
            <a:r>
              <a:rPr lang="en-US" dirty="0"/>
              <a:t>$47.87</a:t>
            </a:r>
          </a:p>
          <a:p>
            <a:r>
              <a:rPr lang="en-US" dirty="0">
                <a:solidFill>
                  <a:schemeClr val="accent1"/>
                </a:solidFill>
              </a:rPr>
              <a:t>Total Reimbursement: $90.89</a:t>
            </a:r>
          </a:p>
          <a:p>
            <a:r>
              <a:rPr lang="en-US" dirty="0"/>
              <a:t>LESS</a:t>
            </a:r>
          </a:p>
          <a:p>
            <a:r>
              <a:rPr lang="en-US" dirty="0"/>
              <a:t>$60.00 PPPM</a:t>
            </a:r>
          </a:p>
          <a:p>
            <a:r>
              <a:rPr lang="en-US" dirty="0">
                <a:solidFill>
                  <a:srgbClr val="00B050"/>
                </a:solidFill>
              </a:rPr>
              <a:t>Monthly Profit: $30.89 pp</a:t>
            </a:r>
          </a:p>
          <a:p>
            <a:r>
              <a:rPr lang="en-US" dirty="0">
                <a:solidFill>
                  <a:schemeClr val="tx1"/>
                </a:solidFill>
              </a:rPr>
              <a:t>Potential Additional Code 99458 for additional 20min clinical: $20</a:t>
            </a:r>
          </a:p>
          <a:p>
            <a:r>
              <a:rPr lang="en-US" dirty="0">
                <a:solidFill>
                  <a:srgbClr val="00B050"/>
                </a:solidFill>
              </a:rPr>
              <a:t>Additional Profit: $18.49</a:t>
            </a:r>
          </a:p>
        </p:txBody>
      </p:sp>
      <p:graphicFrame>
        <p:nvGraphicFramePr>
          <p:cNvPr id="5" name="Content Placeholder 4">
            <a:extLst>
              <a:ext uri="{FF2B5EF4-FFF2-40B4-BE49-F238E27FC236}">
                <a16:creationId xmlns:a16="http://schemas.microsoft.com/office/drawing/2014/main" id="{6A9CE6BA-D01A-74BB-7BEF-7265F9CE226D}"/>
              </a:ext>
            </a:extLst>
          </p:cNvPr>
          <p:cNvGraphicFramePr>
            <a:graphicFrameLocks noGrp="1"/>
          </p:cNvGraphicFramePr>
          <p:nvPr>
            <p:ph sz="half" idx="2"/>
            <p:extLst>
              <p:ext uri="{D42A27DB-BD31-4B8C-83A1-F6EECF244321}">
                <p14:modId xmlns:p14="http://schemas.microsoft.com/office/powerpoint/2010/main" val="1911591798"/>
              </p:ext>
            </p:extLst>
          </p:nvPr>
        </p:nvGraphicFramePr>
        <p:xfrm>
          <a:off x="6324600" y="1825622"/>
          <a:ext cx="4800600" cy="2517780"/>
        </p:xfrm>
        <a:graphic>
          <a:graphicData uri="http://schemas.openxmlformats.org/drawingml/2006/table">
            <a:tbl>
              <a:tblPr firstRow="1" bandRow="1">
                <a:tableStyleId>{21E4AEA4-8DFA-4A89-87EB-49C32662AFE0}</a:tableStyleId>
              </a:tblPr>
              <a:tblGrid>
                <a:gridCol w="16002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tblGrid>
              <a:tr h="629445">
                <a:tc>
                  <a:txBody>
                    <a:bodyPr/>
                    <a:lstStyle/>
                    <a:p>
                      <a:pPr algn="ctr"/>
                      <a:r>
                        <a:rPr lang="en-US" b="0" dirty="0"/>
                        <a:t>Class</a:t>
                      </a:r>
                    </a:p>
                  </a:txBody>
                  <a:tcPr anchor="ctr"/>
                </a:tc>
                <a:tc>
                  <a:txBody>
                    <a:bodyPr/>
                    <a:lstStyle/>
                    <a:p>
                      <a:pPr algn="ctr"/>
                      <a:r>
                        <a:rPr lang="en-US" b="0" dirty="0"/>
                        <a:t>Code</a:t>
                      </a:r>
                    </a:p>
                  </a:txBody>
                  <a:tcPr anchor="ctr"/>
                </a:tc>
                <a:tc>
                  <a:txBody>
                    <a:bodyPr/>
                    <a:lstStyle/>
                    <a:p>
                      <a:pPr algn="ctr"/>
                      <a:r>
                        <a:rPr lang="en-US" b="0" dirty="0"/>
                        <a:t>Funds</a:t>
                      </a:r>
                    </a:p>
                  </a:txBody>
                  <a:tcPr anchor="ctr"/>
                </a:tc>
                <a:extLst>
                  <a:ext uri="{0D108BD9-81ED-4DB2-BD59-A6C34878D82A}">
                    <a16:rowId xmlns:a16="http://schemas.microsoft.com/office/drawing/2014/main" val="10000"/>
                  </a:ext>
                </a:extLst>
              </a:tr>
              <a:tr h="629445">
                <a:tc>
                  <a:txBody>
                    <a:bodyPr/>
                    <a:lstStyle/>
                    <a:p>
                      <a:pPr algn="ctr"/>
                      <a:r>
                        <a:rPr lang="en-US" dirty="0"/>
                        <a:t>CPT</a:t>
                      </a:r>
                    </a:p>
                  </a:txBody>
                  <a:tcPr anchor="ctr"/>
                </a:tc>
                <a:tc>
                  <a:txBody>
                    <a:bodyPr/>
                    <a:lstStyle/>
                    <a:p>
                      <a:pPr algn="ctr"/>
                      <a:r>
                        <a:rPr lang="en-US" dirty="0"/>
                        <a:t>99454</a:t>
                      </a:r>
                    </a:p>
                  </a:txBody>
                  <a:tcPr anchor="ctr"/>
                </a:tc>
                <a:tc>
                  <a:txBody>
                    <a:bodyPr/>
                    <a:lstStyle/>
                    <a:p>
                      <a:pPr algn="ctr"/>
                      <a:r>
                        <a:rPr lang="en-US" dirty="0"/>
                        <a:t>$43.02</a:t>
                      </a:r>
                    </a:p>
                  </a:txBody>
                  <a:tcPr anchor="ctr"/>
                </a:tc>
                <a:extLst>
                  <a:ext uri="{0D108BD9-81ED-4DB2-BD59-A6C34878D82A}">
                    <a16:rowId xmlns:a16="http://schemas.microsoft.com/office/drawing/2014/main" val="10001"/>
                  </a:ext>
                </a:extLst>
              </a:tr>
              <a:tr h="629445">
                <a:tc>
                  <a:txBody>
                    <a:bodyPr/>
                    <a:lstStyle/>
                    <a:p>
                      <a:pPr algn="ctr"/>
                      <a:r>
                        <a:rPr lang="en-US" dirty="0"/>
                        <a:t>CPT</a:t>
                      </a:r>
                    </a:p>
                  </a:txBody>
                  <a:tcPr anchor="ctr"/>
                </a:tc>
                <a:tc>
                  <a:txBody>
                    <a:bodyPr/>
                    <a:lstStyle/>
                    <a:p>
                      <a:pPr algn="ctr"/>
                      <a:r>
                        <a:rPr lang="en-US" dirty="0"/>
                        <a:t>99457</a:t>
                      </a:r>
                    </a:p>
                  </a:txBody>
                  <a:tcPr anchor="ctr"/>
                </a:tc>
                <a:tc>
                  <a:txBody>
                    <a:bodyPr/>
                    <a:lstStyle/>
                    <a:p>
                      <a:pPr algn="ctr"/>
                      <a:r>
                        <a:rPr lang="en-US" dirty="0"/>
                        <a:t>$47.87</a:t>
                      </a:r>
                    </a:p>
                  </a:txBody>
                  <a:tcPr anchor="ctr"/>
                </a:tc>
                <a:extLst>
                  <a:ext uri="{0D108BD9-81ED-4DB2-BD59-A6C34878D82A}">
                    <a16:rowId xmlns:a16="http://schemas.microsoft.com/office/drawing/2014/main" val="10002"/>
                  </a:ext>
                </a:extLst>
              </a:tr>
              <a:tr h="629445">
                <a:tc>
                  <a:txBody>
                    <a:bodyPr/>
                    <a:lstStyle/>
                    <a:p>
                      <a:pPr algn="ctr"/>
                      <a:r>
                        <a:rPr lang="en-US" dirty="0"/>
                        <a:t>CPT</a:t>
                      </a:r>
                    </a:p>
                  </a:txBody>
                  <a:tcPr anchor="ctr"/>
                </a:tc>
                <a:tc>
                  <a:txBody>
                    <a:bodyPr/>
                    <a:lstStyle/>
                    <a:p>
                      <a:pPr algn="ctr"/>
                      <a:r>
                        <a:rPr lang="en-US" dirty="0"/>
                        <a:t>99458</a:t>
                      </a:r>
                    </a:p>
                  </a:txBody>
                  <a:tcPr anchor="ctr"/>
                </a:tc>
                <a:tc>
                  <a:txBody>
                    <a:bodyPr/>
                    <a:lstStyle/>
                    <a:p>
                      <a:pPr algn="ctr"/>
                      <a:r>
                        <a:rPr lang="en-US" dirty="0"/>
                        <a:t>$38.49</a:t>
                      </a: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302597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Qualifying Conditions</a:t>
            </a:r>
          </a:p>
        </p:txBody>
      </p:sp>
      <p:sp>
        <p:nvSpPr>
          <p:cNvPr id="3" name="Text Placeholder 2"/>
          <p:cNvSpPr>
            <a:spLocks noGrp="1"/>
          </p:cNvSpPr>
          <p:nvPr>
            <p:ph type="body" idx="1"/>
          </p:nvPr>
        </p:nvSpPr>
        <p:spPr/>
        <p:txBody>
          <a:bodyPr/>
          <a:lstStyle/>
          <a:p>
            <a:r>
              <a:rPr lang="en-US" dirty="0"/>
              <a:t>Chronic Diseases</a:t>
            </a:r>
          </a:p>
        </p:txBody>
      </p:sp>
      <p:sp>
        <p:nvSpPr>
          <p:cNvPr id="4" name="Content Placeholder 3"/>
          <p:cNvSpPr>
            <a:spLocks noGrp="1"/>
          </p:cNvSpPr>
          <p:nvPr>
            <p:ph sz="half" idx="2"/>
          </p:nvPr>
        </p:nvSpPr>
        <p:spPr/>
        <p:txBody>
          <a:bodyPr/>
          <a:lstStyle/>
          <a:p>
            <a:r>
              <a:rPr lang="en-US" dirty="0"/>
              <a:t>Hypertension</a:t>
            </a:r>
          </a:p>
          <a:p>
            <a:r>
              <a:rPr lang="en-US" dirty="0"/>
              <a:t>Diabetes</a:t>
            </a:r>
          </a:p>
          <a:p>
            <a:r>
              <a:rPr lang="en-US" dirty="0"/>
              <a:t>Congestive Heart Failure</a:t>
            </a:r>
          </a:p>
          <a:p>
            <a:r>
              <a:rPr lang="en-US" dirty="0"/>
              <a:t>COPD</a:t>
            </a:r>
          </a:p>
          <a:p>
            <a:r>
              <a:rPr lang="en-US" dirty="0"/>
              <a:t>Chronic Kidney Disease</a:t>
            </a:r>
          </a:p>
          <a:p>
            <a:r>
              <a:rPr lang="en-US" dirty="0"/>
              <a:t>ETC. </a:t>
            </a:r>
          </a:p>
        </p:txBody>
      </p:sp>
      <p:sp>
        <p:nvSpPr>
          <p:cNvPr id="5" name="Text Placeholder 4"/>
          <p:cNvSpPr>
            <a:spLocks noGrp="1"/>
          </p:cNvSpPr>
          <p:nvPr>
            <p:ph type="body" sz="quarter" idx="3"/>
          </p:nvPr>
        </p:nvSpPr>
        <p:spPr/>
        <p:txBody>
          <a:bodyPr/>
          <a:lstStyle/>
          <a:p>
            <a:r>
              <a:rPr lang="en-US" dirty="0"/>
              <a:t>Matching Devices </a:t>
            </a:r>
          </a:p>
        </p:txBody>
      </p:sp>
      <p:pic>
        <p:nvPicPr>
          <p:cNvPr id="8" name="Content Placeholder 7" descr="A group of electronic devices&#10;&#10;AI-generated content may be incorrect.">
            <a:extLst>
              <a:ext uri="{FF2B5EF4-FFF2-40B4-BE49-F238E27FC236}">
                <a16:creationId xmlns:a16="http://schemas.microsoft.com/office/drawing/2014/main" id="{E9F2D0E3-0B83-F35A-F60F-79FCFAA2FC7E}"/>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324600" y="2717383"/>
            <a:ext cx="4800600" cy="3556833"/>
          </a:xfrm>
        </p:spPr>
      </p:pic>
    </p:spTree>
    <p:extLst>
      <p:ext uri="{BB962C8B-B14F-4D97-AF65-F5344CB8AC3E}">
        <p14:creationId xmlns:p14="http://schemas.microsoft.com/office/powerpoint/2010/main" val="2637673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t>
            </a:r>
          </a:p>
        </p:txBody>
      </p:sp>
      <p:sp>
        <p:nvSpPr>
          <p:cNvPr id="3" name="Text Placeholder 2"/>
          <p:cNvSpPr>
            <a:spLocks noGrp="1"/>
          </p:cNvSpPr>
          <p:nvPr>
            <p:ph type="body" idx="1"/>
          </p:nvPr>
        </p:nvSpPr>
        <p:spPr/>
        <p:txBody>
          <a:bodyPr/>
          <a:lstStyle/>
          <a:p>
            <a:r>
              <a:rPr lang="en-US" dirty="0"/>
              <a:t>Speak about CCM. </a:t>
            </a:r>
          </a:p>
        </p:txBody>
      </p:sp>
    </p:spTree>
    <p:extLst>
      <p:ext uri="{BB962C8B-B14F-4D97-AF65-F5344CB8AC3E}">
        <p14:creationId xmlns:p14="http://schemas.microsoft.com/office/powerpoint/2010/main" val="3537718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edical Design 16x9">
  <a:themeElements>
    <a:clrScheme name="MedicalHealth">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41.potx" id="{D7485564-6666-4DDB-B0D3-55F6E694D6E5}" vid="{6E950D30-6FC6-4411-BCFF-468AD9ECA787}"/>
    </a:ext>
  </a:extLst>
</a:theme>
</file>

<file path=ppt/theme/theme2.xml><?xml version="1.0" encoding="utf-8"?>
<a:theme xmlns:a="http://schemas.openxmlformats.org/drawingml/2006/main" name="Office Theme">
  <a:themeElements>
    <a:clrScheme name="MedicalHealth">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calHealth">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Medical design presentation (widescreen)</Template>
  <TotalTime>245</TotalTime>
  <Words>378</Words>
  <Application>Microsoft Office PowerPoint</Application>
  <PresentationFormat>Widescreen</PresentationFormat>
  <Paragraphs>86</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Franklin Gothic Medium</vt:lpstr>
      <vt:lpstr>Medical Design 16x9</vt:lpstr>
      <vt:lpstr>RPM Sales Training </vt:lpstr>
      <vt:lpstr>RPM Reimbursement Tree </vt:lpstr>
      <vt:lpstr>Clovis AI RPM Services</vt:lpstr>
      <vt:lpstr>RPM Implementation </vt:lpstr>
      <vt:lpstr>Month One Breakdown</vt:lpstr>
      <vt:lpstr>Recurring Months Breakdown</vt:lpstr>
      <vt:lpstr>Qualifying Conditions</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Canty</dc:creator>
  <cp:lastModifiedBy>Ashley Canty</cp:lastModifiedBy>
  <cp:revision>1</cp:revision>
  <dcterms:created xsi:type="dcterms:W3CDTF">2025-10-02T13:16:19Z</dcterms:created>
  <dcterms:modified xsi:type="dcterms:W3CDTF">2025-10-02T17:22:17Z</dcterms:modified>
</cp:coreProperties>
</file>